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73" r:id="rId2"/>
    <p:sldId id="323" r:id="rId3"/>
    <p:sldId id="324" r:id="rId4"/>
    <p:sldId id="320" r:id="rId5"/>
    <p:sldId id="321" r:id="rId6"/>
    <p:sldId id="322" r:id="rId7"/>
  </p:sldIdLst>
  <p:sldSz cx="9144000" cy="6858000" type="screen4x3"/>
  <p:notesSz cx="6669088" cy="97758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2D2D"/>
    <a:srgbClr val="007033"/>
    <a:srgbClr val="FF5D5D"/>
    <a:srgbClr val="FF8585"/>
    <a:srgbClr val="FF2525"/>
    <a:srgbClr val="FFABAB"/>
    <a:srgbClr val="FF4343"/>
    <a:srgbClr val="002200"/>
    <a:srgbClr val="1E46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38" autoAdjust="0"/>
    <p:restoredTop sz="94660"/>
  </p:normalViewPr>
  <p:slideViewPr>
    <p:cSldViewPr>
      <p:cViewPr varScale="1">
        <p:scale>
          <a:sx n="133" d="100"/>
          <a:sy n="13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4.2354506387883364E-2"/>
          <c:y val="0.12672295692483687"/>
          <c:w val="0.91573510393766056"/>
          <c:h val="0.82510732144411969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Boprisindikatorn</c:v>
                </c:pt>
              </c:strCache>
            </c:strRef>
          </c:tx>
          <c:spPr>
            <a:ln w="44450">
              <a:solidFill>
                <a:schemeClr val="tx1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Sheet1!$B$3:$EU$3</c:f>
              <c:numCache>
                <c:formatCode>General</c:formatCode>
                <c:ptCount val="150"/>
                <c:pt idx="0">
                  <c:v>34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43</c:v>
                </c:pt>
                <c:pt idx="5">
                  <c:v>51</c:v>
                </c:pt>
                <c:pt idx="6">
                  <c:v>52</c:v>
                </c:pt>
                <c:pt idx="7">
                  <c:v>58</c:v>
                </c:pt>
                <c:pt idx="8">
                  <c:v>54</c:v>
                </c:pt>
                <c:pt idx="9">
                  <c:v>55</c:v>
                </c:pt>
                <c:pt idx="10">
                  <c:v>59</c:v>
                </c:pt>
                <c:pt idx="11">
                  <c:v>57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53</c:v>
                </c:pt>
                <c:pt idx="16">
                  <c:v>63</c:v>
                </c:pt>
                <c:pt idx="17">
                  <c:v>60</c:v>
                </c:pt>
                <c:pt idx="18">
                  <c:v>47</c:v>
                </c:pt>
                <c:pt idx="19">
                  <c:v>41</c:v>
                </c:pt>
                <c:pt idx="20">
                  <c:v>37</c:v>
                </c:pt>
                <c:pt idx="21">
                  <c:v>35</c:v>
                </c:pt>
                <c:pt idx="22">
                  <c:v>43</c:v>
                </c:pt>
                <c:pt idx="23">
                  <c:v>49</c:v>
                </c:pt>
                <c:pt idx="24">
                  <c:v>57</c:v>
                </c:pt>
                <c:pt idx="25">
                  <c:v>54</c:v>
                </c:pt>
                <c:pt idx="26">
                  <c:v>54</c:v>
                </c:pt>
                <c:pt idx="27">
                  <c:v>55</c:v>
                </c:pt>
                <c:pt idx="28">
                  <c:v>63</c:v>
                </c:pt>
                <c:pt idx="29">
                  <c:v>62</c:v>
                </c:pt>
                <c:pt idx="30">
                  <c:v>55</c:v>
                </c:pt>
                <c:pt idx="31">
                  <c:v>58</c:v>
                </c:pt>
                <c:pt idx="32">
                  <c:v>41</c:v>
                </c:pt>
                <c:pt idx="33">
                  <c:v>33</c:v>
                </c:pt>
                <c:pt idx="34">
                  <c:v>41</c:v>
                </c:pt>
                <c:pt idx="35">
                  <c:v>45</c:v>
                </c:pt>
                <c:pt idx="36">
                  <c:v>53</c:v>
                </c:pt>
                <c:pt idx="37">
                  <c:v>52</c:v>
                </c:pt>
                <c:pt idx="38">
                  <c:v>47</c:v>
                </c:pt>
                <c:pt idx="39">
                  <c:v>50</c:v>
                </c:pt>
                <c:pt idx="40">
                  <c:v>32</c:v>
                </c:pt>
                <c:pt idx="41">
                  <c:v>27</c:v>
                </c:pt>
                <c:pt idx="42">
                  <c:v>20</c:v>
                </c:pt>
                <c:pt idx="43">
                  <c:v>2</c:v>
                </c:pt>
                <c:pt idx="44">
                  <c:v>13</c:v>
                </c:pt>
                <c:pt idx="45">
                  <c:v>27</c:v>
                </c:pt>
                <c:pt idx="46">
                  <c:v>43</c:v>
                </c:pt>
                <c:pt idx="47">
                  <c:v>54</c:v>
                </c:pt>
                <c:pt idx="48">
                  <c:v>56</c:v>
                </c:pt>
                <c:pt idx="49">
                  <c:v>63</c:v>
                </c:pt>
                <c:pt idx="50">
                  <c:v>65</c:v>
                </c:pt>
                <c:pt idx="51">
                  <c:v>60</c:v>
                </c:pt>
                <c:pt idx="52">
                  <c:v>47</c:v>
                </c:pt>
                <c:pt idx="53">
                  <c:v>26</c:v>
                </c:pt>
                <c:pt idx="54">
                  <c:v>36</c:v>
                </c:pt>
                <c:pt idx="55">
                  <c:v>-11</c:v>
                </c:pt>
                <c:pt idx="56">
                  <c:v>-11</c:v>
                </c:pt>
                <c:pt idx="57">
                  <c:v>8</c:v>
                </c:pt>
                <c:pt idx="58">
                  <c:v>-5</c:v>
                </c:pt>
                <c:pt idx="59">
                  <c:v>8</c:v>
                </c:pt>
                <c:pt idx="60">
                  <c:v>18</c:v>
                </c:pt>
                <c:pt idx="61">
                  <c:v>30</c:v>
                </c:pt>
                <c:pt idx="62">
                  <c:v>21</c:v>
                </c:pt>
                <c:pt idx="63">
                  <c:v>4</c:v>
                </c:pt>
                <c:pt idx="64">
                  <c:v>-1</c:v>
                </c:pt>
                <c:pt idx="65">
                  <c:v>-15</c:v>
                </c:pt>
                <c:pt idx="66">
                  <c:v>-39</c:v>
                </c:pt>
                <c:pt idx="67">
                  <c:v>-52</c:v>
                </c:pt>
                <c:pt idx="68">
                  <c:v>-62</c:v>
                </c:pt>
                <c:pt idx="69">
                  <c:v>-49</c:v>
                </c:pt>
                <c:pt idx="70">
                  <c:v>-23</c:v>
                </c:pt>
                <c:pt idx="71">
                  <c:v>-2</c:v>
                </c:pt>
                <c:pt idx="72">
                  <c:v>-7</c:v>
                </c:pt>
                <c:pt idx="73">
                  <c:v>13</c:v>
                </c:pt>
                <c:pt idx="74">
                  <c:v>18</c:v>
                </c:pt>
                <c:pt idx="75">
                  <c:v>19</c:v>
                </c:pt>
                <c:pt idx="76">
                  <c:v>22</c:v>
                </c:pt>
                <c:pt idx="77">
                  <c:v>40</c:v>
                </c:pt>
                <c:pt idx="78">
                  <c:v>42</c:v>
                </c:pt>
                <c:pt idx="79">
                  <c:v>41</c:v>
                </c:pt>
                <c:pt idx="80">
                  <c:v>36</c:v>
                </c:pt>
                <c:pt idx="81">
                  <c:v>37</c:v>
                </c:pt>
                <c:pt idx="82">
                  <c:v>40</c:v>
                </c:pt>
                <c:pt idx="83">
                  <c:v>29</c:v>
                </c:pt>
                <c:pt idx="84">
                  <c:v>35</c:v>
                </c:pt>
                <c:pt idx="85">
                  <c:v>41</c:v>
                </c:pt>
                <c:pt idx="86">
                  <c:v>27</c:v>
                </c:pt>
                <c:pt idx="87">
                  <c:v>28</c:v>
                </c:pt>
                <c:pt idx="88">
                  <c:v>30</c:v>
                </c:pt>
                <c:pt idx="89">
                  <c:v>31</c:v>
                </c:pt>
                <c:pt idx="90">
                  <c:v>40</c:v>
                </c:pt>
                <c:pt idx="91">
                  <c:v>48</c:v>
                </c:pt>
                <c:pt idx="92">
                  <c:v>41</c:v>
                </c:pt>
                <c:pt idx="93">
                  <c:v>32</c:v>
                </c:pt>
                <c:pt idx="94">
                  <c:v>36</c:v>
                </c:pt>
                <c:pt idx="95">
                  <c:v>27</c:v>
                </c:pt>
                <c:pt idx="96">
                  <c:v>34</c:v>
                </c:pt>
                <c:pt idx="97">
                  <c:v>36</c:v>
                </c:pt>
                <c:pt idx="98">
                  <c:v>29</c:v>
                </c:pt>
                <c:pt idx="99">
                  <c:v>22</c:v>
                </c:pt>
                <c:pt idx="100">
                  <c:v>-2</c:v>
                </c:pt>
                <c:pt idx="101">
                  <c:v>-24</c:v>
                </c:pt>
                <c:pt idx="102">
                  <c:v>-19</c:v>
                </c:pt>
                <c:pt idx="103">
                  <c:v>-17</c:v>
                </c:pt>
                <c:pt idx="104">
                  <c:v>-24</c:v>
                </c:pt>
                <c:pt idx="105">
                  <c:v>-17</c:v>
                </c:pt>
                <c:pt idx="106">
                  <c:v>-13</c:v>
                </c:pt>
                <c:pt idx="107">
                  <c:v>1</c:v>
                </c:pt>
                <c:pt idx="108">
                  <c:v>15</c:v>
                </c:pt>
                <c:pt idx="109">
                  <c:v>20</c:v>
                </c:pt>
                <c:pt idx="110">
                  <c:v>13</c:v>
                </c:pt>
                <c:pt idx="111">
                  <c:v>14</c:v>
                </c:pt>
                <c:pt idx="112">
                  <c:v>18</c:v>
                </c:pt>
                <c:pt idx="113">
                  <c:v>11</c:v>
                </c:pt>
                <c:pt idx="114">
                  <c:v>10</c:v>
                </c:pt>
                <c:pt idx="115">
                  <c:v>15</c:v>
                </c:pt>
                <c:pt idx="116">
                  <c:v>2</c:v>
                </c:pt>
                <c:pt idx="117">
                  <c:v>7</c:v>
                </c:pt>
                <c:pt idx="118">
                  <c:v>24</c:v>
                </c:pt>
                <c:pt idx="119">
                  <c:v>35</c:v>
                </c:pt>
                <c:pt idx="120">
                  <c:v>45</c:v>
                </c:pt>
                <c:pt idx="121">
                  <c:v>45</c:v>
                </c:pt>
                <c:pt idx="122">
                  <c:v>38</c:v>
                </c:pt>
                <c:pt idx="123">
                  <c:v>45</c:v>
                </c:pt>
                <c:pt idx="124">
                  <c:v>45</c:v>
                </c:pt>
                <c:pt idx="125">
                  <c:v>51</c:v>
                </c:pt>
                <c:pt idx="126">
                  <c:v>50</c:v>
                </c:pt>
                <c:pt idx="127">
                  <c:v>53</c:v>
                </c:pt>
                <c:pt idx="128">
                  <c:v>53</c:v>
                </c:pt>
                <c:pt idx="129">
                  <c:v>49</c:v>
                </c:pt>
                <c:pt idx="130">
                  <c:v>47</c:v>
                </c:pt>
                <c:pt idx="131">
                  <c:v>54</c:v>
                </c:pt>
                <c:pt idx="132">
                  <c:v>55</c:v>
                </c:pt>
                <c:pt idx="133">
                  <c:v>60</c:v>
                </c:pt>
                <c:pt idx="134">
                  <c:v>56</c:v>
                </c:pt>
                <c:pt idx="135">
                  <c:v>64</c:v>
                </c:pt>
                <c:pt idx="136">
                  <c:v>62</c:v>
                </c:pt>
                <c:pt idx="137">
                  <c:v>64</c:v>
                </c:pt>
                <c:pt idx="138">
                  <c:v>59</c:v>
                </c:pt>
                <c:pt idx="139">
                  <c:v>57</c:v>
                </c:pt>
                <c:pt idx="140">
                  <c:v>54</c:v>
                </c:pt>
                <c:pt idx="141">
                  <c:v>59</c:v>
                </c:pt>
                <c:pt idx="142">
                  <c:v>66</c:v>
                </c:pt>
                <c:pt idx="143">
                  <c:v>68</c:v>
                </c:pt>
                <c:pt idx="144" formatCode="0">
                  <c:v>67.039626261699993</c:v>
                </c:pt>
                <c:pt idx="145">
                  <c:v>65</c:v>
                </c:pt>
                <c:pt idx="146">
                  <c:v>66</c:v>
                </c:pt>
                <c:pt idx="147">
                  <c:v>67</c:v>
                </c:pt>
                <c:pt idx="148">
                  <c:v>67</c:v>
                </c:pt>
                <c:pt idx="149">
                  <c:v>72</c:v>
                </c:pt>
              </c:numCache>
            </c:numRef>
          </c:val>
        </c:ser>
        <c:ser>
          <c:idx val="24"/>
          <c:order val="1"/>
          <c:tx>
            <c:strRef>
              <c:f>Sheet1!$A$4</c:f>
              <c:strCache>
                <c:ptCount val="1"/>
                <c:pt idx="0">
                  <c:v>Öka</c:v>
                </c:pt>
              </c:strCache>
            </c:strRef>
          </c:tx>
          <c:spPr>
            <a:ln w="44450">
              <a:solidFill>
                <a:srgbClr val="007033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Sheet1!$B$4:$EU$4</c:f>
              <c:numCache>
                <c:formatCode>General</c:formatCode>
                <c:ptCount val="150"/>
                <c:pt idx="0">
                  <c:v>54</c:v>
                </c:pt>
                <c:pt idx="1">
                  <c:v>58</c:v>
                </c:pt>
                <c:pt idx="2">
                  <c:v>55</c:v>
                </c:pt>
                <c:pt idx="3">
                  <c:v>54</c:v>
                </c:pt>
                <c:pt idx="4">
                  <c:v>58</c:v>
                </c:pt>
                <c:pt idx="5">
                  <c:v>60</c:v>
                </c:pt>
                <c:pt idx="6">
                  <c:v>65</c:v>
                </c:pt>
                <c:pt idx="7">
                  <c:v>69</c:v>
                </c:pt>
                <c:pt idx="8">
                  <c:v>64</c:v>
                </c:pt>
                <c:pt idx="9">
                  <c:v>68</c:v>
                </c:pt>
                <c:pt idx="10">
                  <c:v>69</c:v>
                </c:pt>
                <c:pt idx="11">
                  <c:v>68</c:v>
                </c:pt>
                <c:pt idx="12">
                  <c:v>71</c:v>
                </c:pt>
                <c:pt idx="13">
                  <c:v>72</c:v>
                </c:pt>
                <c:pt idx="14">
                  <c:v>73</c:v>
                </c:pt>
                <c:pt idx="15">
                  <c:v>63</c:v>
                </c:pt>
                <c:pt idx="16">
                  <c:v>72</c:v>
                </c:pt>
                <c:pt idx="17">
                  <c:v>70</c:v>
                </c:pt>
                <c:pt idx="18">
                  <c:v>62</c:v>
                </c:pt>
                <c:pt idx="19">
                  <c:v>59</c:v>
                </c:pt>
                <c:pt idx="20">
                  <c:v>58</c:v>
                </c:pt>
                <c:pt idx="21">
                  <c:v>52</c:v>
                </c:pt>
                <c:pt idx="22">
                  <c:v>57</c:v>
                </c:pt>
                <c:pt idx="23">
                  <c:v>65</c:v>
                </c:pt>
                <c:pt idx="24">
                  <c:v>69</c:v>
                </c:pt>
                <c:pt idx="25">
                  <c:v>68</c:v>
                </c:pt>
                <c:pt idx="26">
                  <c:v>66</c:v>
                </c:pt>
                <c:pt idx="27">
                  <c:v>68</c:v>
                </c:pt>
                <c:pt idx="28">
                  <c:v>73</c:v>
                </c:pt>
                <c:pt idx="29">
                  <c:v>73</c:v>
                </c:pt>
                <c:pt idx="30">
                  <c:v>67</c:v>
                </c:pt>
                <c:pt idx="31">
                  <c:v>71</c:v>
                </c:pt>
                <c:pt idx="32">
                  <c:v>59</c:v>
                </c:pt>
                <c:pt idx="33">
                  <c:v>55</c:v>
                </c:pt>
                <c:pt idx="34">
                  <c:v>60</c:v>
                </c:pt>
                <c:pt idx="35">
                  <c:v>62</c:v>
                </c:pt>
                <c:pt idx="36">
                  <c:v>66</c:v>
                </c:pt>
                <c:pt idx="37">
                  <c:v>66</c:v>
                </c:pt>
                <c:pt idx="38">
                  <c:v>62</c:v>
                </c:pt>
                <c:pt idx="39">
                  <c:v>64</c:v>
                </c:pt>
                <c:pt idx="40">
                  <c:v>53</c:v>
                </c:pt>
                <c:pt idx="41">
                  <c:v>52</c:v>
                </c:pt>
                <c:pt idx="42">
                  <c:v>47</c:v>
                </c:pt>
                <c:pt idx="43">
                  <c:v>39</c:v>
                </c:pt>
                <c:pt idx="44">
                  <c:v>42</c:v>
                </c:pt>
                <c:pt idx="45">
                  <c:v>48</c:v>
                </c:pt>
                <c:pt idx="46">
                  <c:v>60</c:v>
                </c:pt>
                <c:pt idx="47">
                  <c:v>66</c:v>
                </c:pt>
                <c:pt idx="48">
                  <c:v>65</c:v>
                </c:pt>
                <c:pt idx="49">
                  <c:v>73</c:v>
                </c:pt>
                <c:pt idx="50">
                  <c:v>73</c:v>
                </c:pt>
                <c:pt idx="51">
                  <c:v>70</c:v>
                </c:pt>
                <c:pt idx="52">
                  <c:v>60</c:v>
                </c:pt>
                <c:pt idx="53">
                  <c:v>50</c:v>
                </c:pt>
                <c:pt idx="54">
                  <c:v>56</c:v>
                </c:pt>
                <c:pt idx="55">
                  <c:v>33</c:v>
                </c:pt>
                <c:pt idx="56">
                  <c:v>31</c:v>
                </c:pt>
                <c:pt idx="57">
                  <c:v>39</c:v>
                </c:pt>
                <c:pt idx="58">
                  <c:v>32</c:v>
                </c:pt>
                <c:pt idx="59">
                  <c:v>38</c:v>
                </c:pt>
                <c:pt idx="60">
                  <c:v>42</c:v>
                </c:pt>
                <c:pt idx="61">
                  <c:v>49</c:v>
                </c:pt>
                <c:pt idx="62">
                  <c:v>46</c:v>
                </c:pt>
                <c:pt idx="63">
                  <c:v>36</c:v>
                </c:pt>
                <c:pt idx="64">
                  <c:v>32</c:v>
                </c:pt>
                <c:pt idx="65">
                  <c:v>27</c:v>
                </c:pt>
                <c:pt idx="66">
                  <c:v>18</c:v>
                </c:pt>
                <c:pt idx="67">
                  <c:v>14</c:v>
                </c:pt>
                <c:pt idx="68">
                  <c:v>11</c:v>
                </c:pt>
                <c:pt idx="69">
                  <c:v>13</c:v>
                </c:pt>
                <c:pt idx="70">
                  <c:v>21</c:v>
                </c:pt>
                <c:pt idx="71">
                  <c:v>31</c:v>
                </c:pt>
                <c:pt idx="72">
                  <c:v>29</c:v>
                </c:pt>
                <c:pt idx="73">
                  <c:v>38</c:v>
                </c:pt>
                <c:pt idx="74">
                  <c:v>41</c:v>
                </c:pt>
                <c:pt idx="75">
                  <c:v>41</c:v>
                </c:pt>
                <c:pt idx="76">
                  <c:v>41</c:v>
                </c:pt>
                <c:pt idx="77">
                  <c:v>53</c:v>
                </c:pt>
                <c:pt idx="78">
                  <c:v>55</c:v>
                </c:pt>
                <c:pt idx="79">
                  <c:v>57</c:v>
                </c:pt>
                <c:pt idx="80">
                  <c:v>53</c:v>
                </c:pt>
                <c:pt idx="81">
                  <c:v>52</c:v>
                </c:pt>
                <c:pt idx="82">
                  <c:v>54</c:v>
                </c:pt>
                <c:pt idx="83">
                  <c:v>49</c:v>
                </c:pt>
                <c:pt idx="84">
                  <c:v>50</c:v>
                </c:pt>
                <c:pt idx="85">
                  <c:v>54</c:v>
                </c:pt>
                <c:pt idx="86">
                  <c:v>47</c:v>
                </c:pt>
                <c:pt idx="87">
                  <c:v>49</c:v>
                </c:pt>
                <c:pt idx="88">
                  <c:v>48</c:v>
                </c:pt>
                <c:pt idx="89">
                  <c:v>49</c:v>
                </c:pt>
                <c:pt idx="90">
                  <c:v>54</c:v>
                </c:pt>
                <c:pt idx="91">
                  <c:v>58</c:v>
                </c:pt>
                <c:pt idx="92">
                  <c:v>55</c:v>
                </c:pt>
                <c:pt idx="93">
                  <c:v>51</c:v>
                </c:pt>
                <c:pt idx="94">
                  <c:v>54</c:v>
                </c:pt>
                <c:pt idx="95">
                  <c:v>51</c:v>
                </c:pt>
                <c:pt idx="96">
                  <c:v>53</c:v>
                </c:pt>
                <c:pt idx="97">
                  <c:v>55</c:v>
                </c:pt>
                <c:pt idx="98">
                  <c:v>51</c:v>
                </c:pt>
                <c:pt idx="99">
                  <c:v>42</c:v>
                </c:pt>
                <c:pt idx="100">
                  <c:v>35</c:v>
                </c:pt>
                <c:pt idx="101">
                  <c:v>26</c:v>
                </c:pt>
                <c:pt idx="102">
                  <c:v>28</c:v>
                </c:pt>
                <c:pt idx="103">
                  <c:v>26</c:v>
                </c:pt>
                <c:pt idx="104">
                  <c:v>26</c:v>
                </c:pt>
                <c:pt idx="105">
                  <c:v>26</c:v>
                </c:pt>
                <c:pt idx="106">
                  <c:v>30</c:v>
                </c:pt>
                <c:pt idx="107">
                  <c:v>34</c:v>
                </c:pt>
                <c:pt idx="108">
                  <c:v>41</c:v>
                </c:pt>
                <c:pt idx="109">
                  <c:v>45</c:v>
                </c:pt>
                <c:pt idx="110">
                  <c:v>38</c:v>
                </c:pt>
                <c:pt idx="111">
                  <c:v>41</c:v>
                </c:pt>
                <c:pt idx="112">
                  <c:v>43</c:v>
                </c:pt>
                <c:pt idx="113">
                  <c:v>39</c:v>
                </c:pt>
                <c:pt idx="114">
                  <c:v>38</c:v>
                </c:pt>
                <c:pt idx="115">
                  <c:v>42</c:v>
                </c:pt>
                <c:pt idx="116">
                  <c:v>35</c:v>
                </c:pt>
                <c:pt idx="117">
                  <c:v>36</c:v>
                </c:pt>
                <c:pt idx="118">
                  <c:v>44</c:v>
                </c:pt>
                <c:pt idx="119">
                  <c:v>51</c:v>
                </c:pt>
                <c:pt idx="120">
                  <c:v>59</c:v>
                </c:pt>
                <c:pt idx="121">
                  <c:v>58</c:v>
                </c:pt>
                <c:pt idx="122">
                  <c:v>55</c:v>
                </c:pt>
                <c:pt idx="123">
                  <c:v>58</c:v>
                </c:pt>
                <c:pt idx="124">
                  <c:v>57</c:v>
                </c:pt>
                <c:pt idx="125">
                  <c:v>61</c:v>
                </c:pt>
                <c:pt idx="126">
                  <c:v>62</c:v>
                </c:pt>
                <c:pt idx="127">
                  <c:v>64</c:v>
                </c:pt>
                <c:pt idx="128">
                  <c:v>65</c:v>
                </c:pt>
                <c:pt idx="129">
                  <c:v>61</c:v>
                </c:pt>
                <c:pt idx="130">
                  <c:v>61</c:v>
                </c:pt>
                <c:pt idx="131">
                  <c:v>66</c:v>
                </c:pt>
                <c:pt idx="132">
                  <c:v>65</c:v>
                </c:pt>
                <c:pt idx="133">
                  <c:v>66</c:v>
                </c:pt>
                <c:pt idx="134">
                  <c:v>65</c:v>
                </c:pt>
                <c:pt idx="135">
                  <c:v>71</c:v>
                </c:pt>
                <c:pt idx="136">
                  <c:v>70</c:v>
                </c:pt>
                <c:pt idx="137">
                  <c:v>72</c:v>
                </c:pt>
                <c:pt idx="138">
                  <c:v>68</c:v>
                </c:pt>
                <c:pt idx="139">
                  <c:v>67</c:v>
                </c:pt>
                <c:pt idx="140">
                  <c:v>66</c:v>
                </c:pt>
                <c:pt idx="141">
                  <c:v>69</c:v>
                </c:pt>
                <c:pt idx="142">
                  <c:v>74</c:v>
                </c:pt>
                <c:pt idx="143">
                  <c:v>76</c:v>
                </c:pt>
                <c:pt idx="144" formatCode="0">
                  <c:v>76.581569748999996</c:v>
                </c:pt>
                <c:pt idx="145">
                  <c:v>73</c:v>
                </c:pt>
                <c:pt idx="146">
                  <c:v>75</c:v>
                </c:pt>
                <c:pt idx="147">
                  <c:v>75</c:v>
                </c:pt>
                <c:pt idx="148">
                  <c:v>74</c:v>
                </c:pt>
                <c:pt idx="149">
                  <c:v>80</c:v>
                </c:pt>
              </c:numCache>
            </c:numRef>
          </c:val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Minska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Sheet1!$B$5:$EU$5</c:f>
              <c:numCache>
                <c:formatCode>General</c:formatCode>
                <c:ptCount val="150"/>
                <c:pt idx="0">
                  <c:v>20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15</c:v>
                </c:pt>
                <c:pt idx="19">
                  <c:v>18</c:v>
                </c:pt>
                <c:pt idx="20">
                  <c:v>21</c:v>
                </c:pt>
                <c:pt idx="21">
                  <c:v>17</c:v>
                </c:pt>
                <c:pt idx="22">
                  <c:v>14</c:v>
                </c:pt>
                <c:pt idx="23">
                  <c:v>16</c:v>
                </c:pt>
                <c:pt idx="24">
                  <c:v>12</c:v>
                </c:pt>
                <c:pt idx="25">
                  <c:v>14</c:v>
                </c:pt>
                <c:pt idx="26">
                  <c:v>12</c:v>
                </c:pt>
                <c:pt idx="27">
                  <c:v>13</c:v>
                </c:pt>
                <c:pt idx="28">
                  <c:v>10</c:v>
                </c:pt>
                <c:pt idx="29">
                  <c:v>11</c:v>
                </c:pt>
                <c:pt idx="30">
                  <c:v>12</c:v>
                </c:pt>
                <c:pt idx="31">
                  <c:v>13</c:v>
                </c:pt>
                <c:pt idx="32">
                  <c:v>18</c:v>
                </c:pt>
                <c:pt idx="33">
                  <c:v>22</c:v>
                </c:pt>
                <c:pt idx="34">
                  <c:v>19</c:v>
                </c:pt>
                <c:pt idx="35">
                  <c:v>17</c:v>
                </c:pt>
                <c:pt idx="36">
                  <c:v>13</c:v>
                </c:pt>
                <c:pt idx="37">
                  <c:v>14</c:v>
                </c:pt>
                <c:pt idx="38">
                  <c:v>15</c:v>
                </c:pt>
                <c:pt idx="39">
                  <c:v>14</c:v>
                </c:pt>
                <c:pt idx="40">
                  <c:v>21</c:v>
                </c:pt>
                <c:pt idx="41">
                  <c:v>25</c:v>
                </c:pt>
                <c:pt idx="42">
                  <c:v>27</c:v>
                </c:pt>
                <c:pt idx="43">
                  <c:v>37</c:v>
                </c:pt>
                <c:pt idx="44">
                  <c:v>29</c:v>
                </c:pt>
                <c:pt idx="45">
                  <c:v>21</c:v>
                </c:pt>
                <c:pt idx="46">
                  <c:v>17</c:v>
                </c:pt>
                <c:pt idx="47">
                  <c:v>12</c:v>
                </c:pt>
                <c:pt idx="48">
                  <c:v>9</c:v>
                </c:pt>
                <c:pt idx="49">
                  <c:v>10</c:v>
                </c:pt>
                <c:pt idx="50">
                  <c:v>8</c:v>
                </c:pt>
                <c:pt idx="51">
                  <c:v>10</c:v>
                </c:pt>
                <c:pt idx="52">
                  <c:v>13</c:v>
                </c:pt>
                <c:pt idx="53">
                  <c:v>24</c:v>
                </c:pt>
                <c:pt idx="54">
                  <c:v>20</c:v>
                </c:pt>
                <c:pt idx="55">
                  <c:v>44</c:v>
                </c:pt>
                <c:pt idx="56">
                  <c:v>40</c:v>
                </c:pt>
                <c:pt idx="57">
                  <c:v>31</c:v>
                </c:pt>
                <c:pt idx="58">
                  <c:v>37</c:v>
                </c:pt>
                <c:pt idx="59">
                  <c:v>30</c:v>
                </c:pt>
                <c:pt idx="60">
                  <c:v>24</c:v>
                </c:pt>
                <c:pt idx="61">
                  <c:v>19</c:v>
                </c:pt>
                <c:pt idx="62">
                  <c:v>25</c:v>
                </c:pt>
                <c:pt idx="63">
                  <c:v>32</c:v>
                </c:pt>
                <c:pt idx="64">
                  <c:v>33</c:v>
                </c:pt>
                <c:pt idx="65">
                  <c:v>42</c:v>
                </c:pt>
                <c:pt idx="66">
                  <c:v>57</c:v>
                </c:pt>
                <c:pt idx="67">
                  <c:v>66</c:v>
                </c:pt>
                <c:pt idx="68">
                  <c:v>73</c:v>
                </c:pt>
                <c:pt idx="69">
                  <c:v>62</c:v>
                </c:pt>
                <c:pt idx="70">
                  <c:v>44</c:v>
                </c:pt>
                <c:pt idx="71">
                  <c:v>33</c:v>
                </c:pt>
                <c:pt idx="72">
                  <c:v>36</c:v>
                </c:pt>
                <c:pt idx="73">
                  <c:v>25</c:v>
                </c:pt>
                <c:pt idx="74">
                  <c:v>23</c:v>
                </c:pt>
                <c:pt idx="75">
                  <c:v>22</c:v>
                </c:pt>
                <c:pt idx="76">
                  <c:v>19</c:v>
                </c:pt>
                <c:pt idx="77">
                  <c:v>13</c:v>
                </c:pt>
                <c:pt idx="78">
                  <c:v>13</c:v>
                </c:pt>
                <c:pt idx="79">
                  <c:v>16</c:v>
                </c:pt>
                <c:pt idx="80">
                  <c:v>17</c:v>
                </c:pt>
                <c:pt idx="81">
                  <c:v>15</c:v>
                </c:pt>
                <c:pt idx="82">
                  <c:v>14</c:v>
                </c:pt>
                <c:pt idx="83">
                  <c:v>20</c:v>
                </c:pt>
                <c:pt idx="84">
                  <c:v>15</c:v>
                </c:pt>
                <c:pt idx="85">
                  <c:v>13</c:v>
                </c:pt>
                <c:pt idx="86">
                  <c:v>20</c:v>
                </c:pt>
                <c:pt idx="87">
                  <c:v>21</c:v>
                </c:pt>
                <c:pt idx="88">
                  <c:v>18</c:v>
                </c:pt>
                <c:pt idx="89">
                  <c:v>18</c:v>
                </c:pt>
                <c:pt idx="90">
                  <c:v>14</c:v>
                </c:pt>
                <c:pt idx="91">
                  <c:v>10</c:v>
                </c:pt>
                <c:pt idx="92">
                  <c:v>14</c:v>
                </c:pt>
                <c:pt idx="93">
                  <c:v>19</c:v>
                </c:pt>
                <c:pt idx="94">
                  <c:v>18</c:v>
                </c:pt>
                <c:pt idx="95">
                  <c:v>24</c:v>
                </c:pt>
                <c:pt idx="96">
                  <c:v>19</c:v>
                </c:pt>
                <c:pt idx="97">
                  <c:v>19</c:v>
                </c:pt>
                <c:pt idx="98">
                  <c:v>22</c:v>
                </c:pt>
                <c:pt idx="99">
                  <c:v>33</c:v>
                </c:pt>
                <c:pt idx="100">
                  <c:v>37</c:v>
                </c:pt>
                <c:pt idx="101">
                  <c:v>50</c:v>
                </c:pt>
                <c:pt idx="102">
                  <c:v>47</c:v>
                </c:pt>
                <c:pt idx="103">
                  <c:v>43</c:v>
                </c:pt>
                <c:pt idx="104">
                  <c:v>50</c:v>
                </c:pt>
                <c:pt idx="105">
                  <c:v>43</c:v>
                </c:pt>
                <c:pt idx="106">
                  <c:v>43</c:v>
                </c:pt>
                <c:pt idx="107">
                  <c:v>33</c:v>
                </c:pt>
                <c:pt idx="108">
                  <c:v>26</c:v>
                </c:pt>
                <c:pt idx="109">
                  <c:v>25</c:v>
                </c:pt>
                <c:pt idx="110">
                  <c:v>25</c:v>
                </c:pt>
                <c:pt idx="111">
                  <c:v>27</c:v>
                </c:pt>
                <c:pt idx="112">
                  <c:v>25</c:v>
                </c:pt>
                <c:pt idx="113">
                  <c:v>28</c:v>
                </c:pt>
                <c:pt idx="114">
                  <c:v>28</c:v>
                </c:pt>
                <c:pt idx="115">
                  <c:v>27</c:v>
                </c:pt>
                <c:pt idx="116">
                  <c:v>33</c:v>
                </c:pt>
                <c:pt idx="117">
                  <c:v>29</c:v>
                </c:pt>
                <c:pt idx="118">
                  <c:v>20</c:v>
                </c:pt>
                <c:pt idx="119">
                  <c:v>16</c:v>
                </c:pt>
                <c:pt idx="120">
                  <c:v>14</c:v>
                </c:pt>
                <c:pt idx="121">
                  <c:v>13</c:v>
                </c:pt>
                <c:pt idx="122">
                  <c:v>17</c:v>
                </c:pt>
                <c:pt idx="123">
                  <c:v>13</c:v>
                </c:pt>
                <c:pt idx="124">
                  <c:v>12</c:v>
                </c:pt>
                <c:pt idx="125">
                  <c:v>10</c:v>
                </c:pt>
                <c:pt idx="126">
                  <c:v>12</c:v>
                </c:pt>
                <c:pt idx="127">
                  <c:v>11</c:v>
                </c:pt>
                <c:pt idx="128">
                  <c:v>12</c:v>
                </c:pt>
                <c:pt idx="129">
                  <c:v>12</c:v>
                </c:pt>
                <c:pt idx="130">
                  <c:v>14</c:v>
                </c:pt>
                <c:pt idx="131">
                  <c:v>12</c:v>
                </c:pt>
                <c:pt idx="132">
                  <c:v>10</c:v>
                </c:pt>
                <c:pt idx="133">
                  <c:v>6</c:v>
                </c:pt>
                <c:pt idx="134">
                  <c:v>9</c:v>
                </c:pt>
                <c:pt idx="135">
                  <c:v>7</c:v>
                </c:pt>
                <c:pt idx="136">
                  <c:v>8</c:v>
                </c:pt>
                <c:pt idx="137">
                  <c:v>8</c:v>
                </c:pt>
                <c:pt idx="138">
                  <c:v>9</c:v>
                </c:pt>
                <c:pt idx="139">
                  <c:v>10</c:v>
                </c:pt>
                <c:pt idx="140">
                  <c:v>12</c:v>
                </c:pt>
                <c:pt idx="141">
                  <c:v>10</c:v>
                </c:pt>
                <c:pt idx="142">
                  <c:v>8</c:v>
                </c:pt>
                <c:pt idx="143">
                  <c:v>8</c:v>
                </c:pt>
                <c:pt idx="144" formatCode="0">
                  <c:v>9.5419434872999975</c:v>
                </c:pt>
                <c:pt idx="145">
                  <c:v>8</c:v>
                </c:pt>
                <c:pt idx="146">
                  <c:v>9</c:v>
                </c:pt>
                <c:pt idx="147">
                  <c:v>8</c:v>
                </c:pt>
                <c:pt idx="148">
                  <c:v>7</c:v>
                </c:pt>
                <c:pt idx="149">
                  <c:v>8</c:v>
                </c:pt>
              </c:numCache>
            </c:numRef>
          </c:val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Oförändrat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Sheet1!$B$6:$EU$6</c:f>
              <c:numCache>
                <c:formatCode>General</c:formatCode>
                <c:ptCount val="150"/>
                <c:pt idx="0">
                  <c:v>15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  <c:pt idx="5">
                  <c:v>17</c:v>
                </c:pt>
                <c:pt idx="6">
                  <c:v>19</c:v>
                </c:pt>
                <c:pt idx="7">
                  <c:v>14</c:v>
                </c:pt>
                <c:pt idx="8">
                  <c:v>18</c:v>
                </c:pt>
                <c:pt idx="9">
                  <c:v>14</c:v>
                </c:pt>
                <c:pt idx="10">
                  <c:v>14</c:v>
                </c:pt>
                <c:pt idx="11">
                  <c:v>15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18</c:v>
                </c:pt>
                <c:pt idx="16">
                  <c:v>13</c:v>
                </c:pt>
                <c:pt idx="17">
                  <c:v>15</c:v>
                </c:pt>
                <c:pt idx="18">
                  <c:v>18</c:v>
                </c:pt>
                <c:pt idx="19">
                  <c:v>18</c:v>
                </c:pt>
                <c:pt idx="20">
                  <c:v>16</c:v>
                </c:pt>
                <c:pt idx="21">
                  <c:v>21</c:v>
                </c:pt>
                <c:pt idx="22">
                  <c:v>21</c:v>
                </c:pt>
                <c:pt idx="23">
                  <c:v>16</c:v>
                </c:pt>
                <c:pt idx="24">
                  <c:v>14</c:v>
                </c:pt>
                <c:pt idx="25">
                  <c:v>14</c:v>
                </c:pt>
                <c:pt idx="26">
                  <c:v>15</c:v>
                </c:pt>
                <c:pt idx="27">
                  <c:v>13</c:v>
                </c:pt>
                <c:pt idx="28">
                  <c:v>11</c:v>
                </c:pt>
                <c:pt idx="29">
                  <c:v>13</c:v>
                </c:pt>
                <c:pt idx="30">
                  <c:v>15</c:v>
                </c:pt>
                <c:pt idx="31">
                  <c:v>11</c:v>
                </c:pt>
                <c:pt idx="32">
                  <c:v>18</c:v>
                </c:pt>
                <c:pt idx="33">
                  <c:v>19</c:v>
                </c:pt>
                <c:pt idx="34">
                  <c:v>15</c:v>
                </c:pt>
                <c:pt idx="35">
                  <c:v>17</c:v>
                </c:pt>
                <c:pt idx="36">
                  <c:v>16</c:v>
                </c:pt>
                <c:pt idx="37">
                  <c:v>14</c:v>
                </c:pt>
                <c:pt idx="38">
                  <c:v>17</c:v>
                </c:pt>
                <c:pt idx="39">
                  <c:v>17</c:v>
                </c:pt>
                <c:pt idx="40">
                  <c:v>21</c:v>
                </c:pt>
                <c:pt idx="41">
                  <c:v>16</c:v>
                </c:pt>
                <c:pt idx="42">
                  <c:v>21</c:v>
                </c:pt>
                <c:pt idx="43">
                  <c:v>20</c:v>
                </c:pt>
                <c:pt idx="44">
                  <c:v>22</c:v>
                </c:pt>
                <c:pt idx="45">
                  <c:v>24</c:v>
                </c:pt>
                <c:pt idx="46">
                  <c:v>17</c:v>
                </c:pt>
                <c:pt idx="47">
                  <c:v>18</c:v>
                </c:pt>
                <c:pt idx="48">
                  <c:v>19</c:v>
                </c:pt>
                <c:pt idx="49">
                  <c:v>12</c:v>
                </c:pt>
                <c:pt idx="50">
                  <c:v>15</c:v>
                </c:pt>
                <c:pt idx="51">
                  <c:v>16</c:v>
                </c:pt>
                <c:pt idx="52">
                  <c:v>22</c:v>
                </c:pt>
                <c:pt idx="53">
                  <c:v>22</c:v>
                </c:pt>
                <c:pt idx="54">
                  <c:v>16</c:v>
                </c:pt>
                <c:pt idx="55">
                  <c:v>20</c:v>
                </c:pt>
                <c:pt idx="56">
                  <c:v>22</c:v>
                </c:pt>
                <c:pt idx="57">
                  <c:v>27</c:v>
                </c:pt>
                <c:pt idx="58">
                  <c:v>27</c:v>
                </c:pt>
                <c:pt idx="59">
                  <c:v>26</c:v>
                </c:pt>
                <c:pt idx="60">
                  <c:v>28</c:v>
                </c:pt>
                <c:pt idx="61">
                  <c:v>25</c:v>
                </c:pt>
                <c:pt idx="62">
                  <c:v>22</c:v>
                </c:pt>
                <c:pt idx="63">
                  <c:v>28</c:v>
                </c:pt>
                <c:pt idx="64">
                  <c:v>27</c:v>
                </c:pt>
                <c:pt idx="65">
                  <c:v>26</c:v>
                </c:pt>
                <c:pt idx="66">
                  <c:v>21</c:v>
                </c:pt>
                <c:pt idx="67">
                  <c:v>16</c:v>
                </c:pt>
                <c:pt idx="68">
                  <c:v>12</c:v>
                </c:pt>
                <c:pt idx="69">
                  <c:v>21</c:v>
                </c:pt>
                <c:pt idx="70">
                  <c:v>31</c:v>
                </c:pt>
                <c:pt idx="71">
                  <c:v>30</c:v>
                </c:pt>
                <c:pt idx="72">
                  <c:v>29</c:v>
                </c:pt>
                <c:pt idx="73">
                  <c:v>31</c:v>
                </c:pt>
                <c:pt idx="74">
                  <c:v>30</c:v>
                </c:pt>
                <c:pt idx="75">
                  <c:v>32</c:v>
                </c:pt>
                <c:pt idx="76">
                  <c:v>34</c:v>
                </c:pt>
                <c:pt idx="77">
                  <c:v>29</c:v>
                </c:pt>
                <c:pt idx="78">
                  <c:v>27</c:v>
                </c:pt>
                <c:pt idx="79">
                  <c:v>20</c:v>
                </c:pt>
                <c:pt idx="80">
                  <c:v>24</c:v>
                </c:pt>
                <c:pt idx="81">
                  <c:v>28</c:v>
                </c:pt>
                <c:pt idx="82">
                  <c:v>26</c:v>
                </c:pt>
                <c:pt idx="83">
                  <c:v>27</c:v>
                </c:pt>
                <c:pt idx="84">
                  <c:v>30</c:v>
                </c:pt>
                <c:pt idx="85">
                  <c:v>25</c:v>
                </c:pt>
                <c:pt idx="86">
                  <c:v>29</c:v>
                </c:pt>
                <c:pt idx="87">
                  <c:v>25</c:v>
                </c:pt>
                <c:pt idx="88">
                  <c:v>27</c:v>
                </c:pt>
                <c:pt idx="89">
                  <c:v>24</c:v>
                </c:pt>
                <c:pt idx="90">
                  <c:v>26</c:v>
                </c:pt>
                <c:pt idx="91">
                  <c:v>24</c:v>
                </c:pt>
                <c:pt idx="92">
                  <c:v>26</c:v>
                </c:pt>
                <c:pt idx="93">
                  <c:v>22</c:v>
                </c:pt>
                <c:pt idx="94">
                  <c:v>21</c:v>
                </c:pt>
                <c:pt idx="95">
                  <c:v>18</c:v>
                </c:pt>
                <c:pt idx="96">
                  <c:v>24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21</c:v>
                </c:pt>
                <c:pt idx="101">
                  <c:v>20</c:v>
                </c:pt>
                <c:pt idx="102">
                  <c:v>20</c:v>
                </c:pt>
                <c:pt idx="103">
                  <c:v>25</c:v>
                </c:pt>
                <c:pt idx="104">
                  <c:v>20</c:v>
                </c:pt>
                <c:pt idx="105">
                  <c:v>26</c:v>
                </c:pt>
                <c:pt idx="106">
                  <c:v>22</c:v>
                </c:pt>
                <c:pt idx="107">
                  <c:v>28</c:v>
                </c:pt>
                <c:pt idx="108">
                  <c:v>26</c:v>
                </c:pt>
                <c:pt idx="109">
                  <c:v>24</c:v>
                </c:pt>
                <c:pt idx="110">
                  <c:v>32</c:v>
                </c:pt>
                <c:pt idx="111">
                  <c:v>25</c:v>
                </c:pt>
                <c:pt idx="112">
                  <c:v>25</c:v>
                </c:pt>
                <c:pt idx="113">
                  <c:v>24</c:v>
                </c:pt>
                <c:pt idx="114">
                  <c:v>24</c:v>
                </c:pt>
                <c:pt idx="115">
                  <c:v>24</c:v>
                </c:pt>
                <c:pt idx="116">
                  <c:v>26</c:v>
                </c:pt>
                <c:pt idx="117">
                  <c:v>29</c:v>
                </c:pt>
                <c:pt idx="118">
                  <c:v>28</c:v>
                </c:pt>
                <c:pt idx="119">
                  <c:v>26</c:v>
                </c:pt>
                <c:pt idx="120">
                  <c:v>23</c:v>
                </c:pt>
                <c:pt idx="121">
                  <c:v>24</c:v>
                </c:pt>
                <c:pt idx="122">
                  <c:v>21</c:v>
                </c:pt>
                <c:pt idx="123">
                  <c:v>25</c:v>
                </c:pt>
                <c:pt idx="124">
                  <c:v>23</c:v>
                </c:pt>
                <c:pt idx="125">
                  <c:v>20</c:v>
                </c:pt>
                <c:pt idx="126">
                  <c:v>18</c:v>
                </c:pt>
                <c:pt idx="127">
                  <c:v>17</c:v>
                </c:pt>
                <c:pt idx="128">
                  <c:v>16</c:v>
                </c:pt>
                <c:pt idx="129">
                  <c:v>18</c:v>
                </c:pt>
                <c:pt idx="130">
                  <c:v>19</c:v>
                </c:pt>
                <c:pt idx="131">
                  <c:v>17</c:v>
                </c:pt>
                <c:pt idx="132">
                  <c:v>18</c:v>
                </c:pt>
                <c:pt idx="133">
                  <c:v>19</c:v>
                </c:pt>
                <c:pt idx="134">
                  <c:v>16</c:v>
                </c:pt>
                <c:pt idx="135">
                  <c:v>15</c:v>
                </c:pt>
                <c:pt idx="136">
                  <c:v>13</c:v>
                </c:pt>
                <c:pt idx="137">
                  <c:v>11</c:v>
                </c:pt>
                <c:pt idx="138">
                  <c:v>14</c:v>
                </c:pt>
                <c:pt idx="139">
                  <c:v>15</c:v>
                </c:pt>
                <c:pt idx="140">
                  <c:v>14</c:v>
                </c:pt>
                <c:pt idx="141">
                  <c:v>12</c:v>
                </c:pt>
                <c:pt idx="142">
                  <c:v>13</c:v>
                </c:pt>
                <c:pt idx="143">
                  <c:v>9</c:v>
                </c:pt>
                <c:pt idx="144" formatCode="0">
                  <c:v>9.0995236289000001</c:v>
                </c:pt>
                <c:pt idx="145">
                  <c:v>12</c:v>
                </c:pt>
                <c:pt idx="146">
                  <c:v>11</c:v>
                </c:pt>
                <c:pt idx="147">
                  <c:v>12</c:v>
                </c:pt>
                <c:pt idx="148">
                  <c:v>12</c:v>
                </c:pt>
                <c:pt idx="149">
                  <c:v>7</c:v>
                </c:pt>
              </c:numCache>
            </c:numRef>
          </c:val>
        </c:ser>
        <c:ser>
          <c:idx val="3"/>
          <c:order val="4"/>
          <c:tx>
            <c:strRef>
              <c:f>Sheet1!$A$7</c:f>
              <c:strCache>
                <c:ptCount val="1"/>
                <c:pt idx="0">
                  <c:v>Vet ej 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Sheet1!$B$7:$EU$7</c:f>
              <c:numCache>
                <c:formatCode>General</c:formatCode>
                <c:ptCount val="150"/>
                <c:pt idx="0">
                  <c:v>11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9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10</c:v>
                </c:pt>
                <c:pt idx="22">
                  <c:v>8</c:v>
                </c:pt>
                <c:pt idx="23">
                  <c:v>4</c:v>
                </c:pt>
                <c:pt idx="24">
                  <c:v>5</c:v>
                </c:pt>
                <c:pt idx="25">
                  <c:v>4</c:v>
                </c:pt>
                <c:pt idx="26">
                  <c:v>6</c:v>
                </c:pt>
                <c:pt idx="27">
                  <c:v>6</c:v>
                </c:pt>
                <c:pt idx="28">
                  <c:v>5</c:v>
                </c:pt>
                <c:pt idx="29">
                  <c:v>3</c:v>
                </c:pt>
                <c:pt idx="30">
                  <c:v>6</c:v>
                </c:pt>
                <c:pt idx="31">
                  <c:v>4</c:v>
                </c:pt>
                <c:pt idx="32">
                  <c:v>5</c:v>
                </c:pt>
                <c:pt idx="33">
                  <c:v>4</c:v>
                </c:pt>
                <c:pt idx="34">
                  <c:v>6</c:v>
                </c:pt>
                <c:pt idx="35">
                  <c:v>4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5</c:v>
                </c:pt>
                <c:pt idx="41">
                  <c:v>7</c:v>
                </c:pt>
                <c:pt idx="42">
                  <c:v>5</c:v>
                </c:pt>
                <c:pt idx="43">
                  <c:v>5</c:v>
                </c:pt>
                <c:pt idx="44">
                  <c:v>7</c:v>
                </c:pt>
                <c:pt idx="45">
                  <c:v>7</c:v>
                </c:pt>
                <c:pt idx="46">
                  <c:v>6</c:v>
                </c:pt>
                <c:pt idx="47">
                  <c:v>4</c:v>
                </c:pt>
                <c:pt idx="48">
                  <c:v>7</c:v>
                </c:pt>
                <c:pt idx="49">
                  <c:v>5</c:v>
                </c:pt>
                <c:pt idx="50">
                  <c:v>4</c:v>
                </c:pt>
                <c:pt idx="51">
                  <c:v>4</c:v>
                </c:pt>
                <c:pt idx="52">
                  <c:v>5</c:v>
                </c:pt>
                <c:pt idx="53">
                  <c:v>4</c:v>
                </c:pt>
                <c:pt idx="54">
                  <c:v>7</c:v>
                </c:pt>
                <c:pt idx="55">
                  <c:v>4</c:v>
                </c:pt>
                <c:pt idx="56">
                  <c:v>7</c:v>
                </c:pt>
                <c:pt idx="57">
                  <c:v>4</c:v>
                </c:pt>
                <c:pt idx="58">
                  <c:v>4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7</c:v>
                </c:pt>
                <c:pt idx="63">
                  <c:v>4</c:v>
                </c:pt>
                <c:pt idx="64">
                  <c:v>8</c:v>
                </c:pt>
                <c:pt idx="65">
                  <c:v>5</c:v>
                </c:pt>
                <c:pt idx="66">
                  <c:v>4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4</c:v>
                </c:pt>
                <c:pt idx="71">
                  <c:v>6</c:v>
                </c:pt>
                <c:pt idx="72">
                  <c:v>5</c:v>
                </c:pt>
                <c:pt idx="73">
                  <c:v>5</c:v>
                </c:pt>
                <c:pt idx="74">
                  <c:v>6</c:v>
                </c:pt>
                <c:pt idx="75">
                  <c:v>5</c:v>
                </c:pt>
                <c:pt idx="76">
                  <c:v>6</c:v>
                </c:pt>
                <c:pt idx="77">
                  <c:v>6</c:v>
                </c:pt>
                <c:pt idx="78">
                  <c:v>5</c:v>
                </c:pt>
                <c:pt idx="79">
                  <c:v>7</c:v>
                </c:pt>
                <c:pt idx="80">
                  <c:v>5</c:v>
                </c:pt>
                <c:pt idx="81">
                  <c:v>6</c:v>
                </c:pt>
                <c:pt idx="82">
                  <c:v>6</c:v>
                </c:pt>
                <c:pt idx="83">
                  <c:v>4</c:v>
                </c:pt>
                <c:pt idx="84">
                  <c:v>6</c:v>
                </c:pt>
                <c:pt idx="85">
                  <c:v>8</c:v>
                </c:pt>
                <c:pt idx="86">
                  <c:v>4</c:v>
                </c:pt>
                <c:pt idx="87">
                  <c:v>5</c:v>
                </c:pt>
                <c:pt idx="88">
                  <c:v>7</c:v>
                </c:pt>
                <c:pt idx="89">
                  <c:v>9</c:v>
                </c:pt>
                <c:pt idx="90">
                  <c:v>7</c:v>
                </c:pt>
                <c:pt idx="91">
                  <c:v>9</c:v>
                </c:pt>
                <c:pt idx="92">
                  <c:v>4</c:v>
                </c:pt>
                <c:pt idx="93">
                  <c:v>8</c:v>
                </c:pt>
                <c:pt idx="94">
                  <c:v>7</c:v>
                </c:pt>
                <c:pt idx="95">
                  <c:v>7</c:v>
                </c:pt>
                <c:pt idx="96">
                  <c:v>4</c:v>
                </c:pt>
                <c:pt idx="97">
                  <c:v>6</c:v>
                </c:pt>
                <c:pt idx="98">
                  <c:v>7</c:v>
                </c:pt>
                <c:pt idx="99">
                  <c:v>5</c:v>
                </c:pt>
                <c:pt idx="100">
                  <c:v>7</c:v>
                </c:pt>
                <c:pt idx="101">
                  <c:v>4</c:v>
                </c:pt>
                <c:pt idx="102">
                  <c:v>6</c:v>
                </c:pt>
                <c:pt idx="103">
                  <c:v>6</c:v>
                </c:pt>
                <c:pt idx="104">
                  <c:v>4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7</c:v>
                </c:pt>
                <c:pt idx="109">
                  <c:v>7</c:v>
                </c:pt>
                <c:pt idx="110">
                  <c:v>5</c:v>
                </c:pt>
                <c:pt idx="111">
                  <c:v>8</c:v>
                </c:pt>
                <c:pt idx="112">
                  <c:v>7</c:v>
                </c:pt>
                <c:pt idx="113">
                  <c:v>8</c:v>
                </c:pt>
                <c:pt idx="114">
                  <c:v>9</c:v>
                </c:pt>
                <c:pt idx="115">
                  <c:v>7</c:v>
                </c:pt>
                <c:pt idx="116">
                  <c:v>7</c:v>
                </c:pt>
                <c:pt idx="117">
                  <c:v>5</c:v>
                </c:pt>
                <c:pt idx="118">
                  <c:v>8</c:v>
                </c:pt>
                <c:pt idx="119">
                  <c:v>7</c:v>
                </c:pt>
                <c:pt idx="120">
                  <c:v>4</c:v>
                </c:pt>
                <c:pt idx="121">
                  <c:v>6</c:v>
                </c:pt>
                <c:pt idx="122">
                  <c:v>7</c:v>
                </c:pt>
                <c:pt idx="123">
                  <c:v>7</c:v>
                </c:pt>
                <c:pt idx="124">
                  <c:v>8</c:v>
                </c:pt>
                <c:pt idx="125">
                  <c:v>8</c:v>
                </c:pt>
                <c:pt idx="126">
                  <c:v>9</c:v>
                </c:pt>
                <c:pt idx="127">
                  <c:v>8</c:v>
                </c:pt>
                <c:pt idx="128">
                  <c:v>7</c:v>
                </c:pt>
                <c:pt idx="129">
                  <c:v>9</c:v>
                </c:pt>
                <c:pt idx="130">
                  <c:v>6</c:v>
                </c:pt>
                <c:pt idx="131">
                  <c:v>5</c:v>
                </c:pt>
                <c:pt idx="132">
                  <c:v>7</c:v>
                </c:pt>
                <c:pt idx="133">
                  <c:v>9</c:v>
                </c:pt>
                <c:pt idx="134">
                  <c:v>10</c:v>
                </c:pt>
                <c:pt idx="135">
                  <c:v>6</c:v>
                </c:pt>
                <c:pt idx="136">
                  <c:v>9</c:v>
                </c:pt>
                <c:pt idx="137">
                  <c:v>9</c:v>
                </c:pt>
                <c:pt idx="138">
                  <c:v>8</c:v>
                </c:pt>
                <c:pt idx="139">
                  <c:v>9</c:v>
                </c:pt>
                <c:pt idx="140">
                  <c:v>8</c:v>
                </c:pt>
                <c:pt idx="141">
                  <c:v>8</c:v>
                </c:pt>
                <c:pt idx="142">
                  <c:v>5</c:v>
                </c:pt>
                <c:pt idx="143">
                  <c:v>6</c:v>
                </c:pt>
                <c:pt idx="144" formatCode="0">
                  <c:v>4.7769631348000008</c:v>
                </c:pt>
                <c:pt idx="145">
                  <c:v>7</c:v>
                </c:pt>
                <c:pt idx="146">
                  <c:v>5</c:v>
                </c:pt>
                <c:pt idx="147">
                  <c:v>5</c:v>
                </c:pt>
                <c:pt idx="148">
                  <c:v>7</c:v>
                </c:pt>
                <c:pt idx="149">
                  <c:v>5</c:v>
                </c:pt>
              </c:numCache>
            </c:numRef>
          </c:val>
        </c:ser>
        <c:marker val="1"/>
        <c:axId val="97542528"/>
        <c:axId val="97544448"/>
      </c:lineChart>
      <c:catAx>
        <c:axId val="9754252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97544448"/>
        <c:crossesAt val="0"/>
        <c:auto val="1"/>
        <c:lblAlgn val="ctr"/>
        <c:lblOffset val="100"/>
        <c:tickLblSkip val="1"/>
        <c:tickMarkSkip val="1"/>
      </c:catAx>
      <c:valAx>
        <c:axId val="97544448"/>
        <c:scaling>
          <c:orientation val="minMax"/>
          <c:max val="80"/>
          <c:min val="-80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97542528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>
        <c:manualLayout>
          <c:layoutTarget val="inner"/>
          <c:xMode val="edge"/>
          <c:yMode val="edge"/>
          <c:x val="4.2354506387883364E-2"/>
          <c:y val="0.12672295692483687"/>
          <c:w val="0.91573510393766056"/>
          <c:h val="0.82510732144411969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Boprisindikatorn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Sheet1!$B$3:$EU$3</c:f>
              <c:numCache>
                <c:formatCode>General</c:formatCode>
                <c:ptCount val="150"/>
                <c:pt idx="0">
                  <c:v>34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43</c:v>
                </c:pt>
                <c:pt idx="5">
                  <c:v>51</c:v>
                </c:pt>
                <c:pt idx="6">
                  <c:v>52</c:v>
                </c:pt>
                <c:pt idx="7">
                  <c:v>58</c:v>
                </c:pt>
                <c:pt idx="8">
                  <c:v>54</c:v>
                </c:pt>
                <c:pt idx="9">
                  <c:v>55</c:v>
                </c:pt>
                <c:pt idx="10">
                  <c:v>59</c:v>
                </c:pt>
                <c:pt idx="11">
                  <c:v>57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53</c:v>
                </c:pt>
                <c:pt idx="16">
                  <c:v>63</c:v>
                </c:pt>
                <c:pt idx="17">
                  <c:v>60</c:v>
                </c:pt>
                <c:pt idx="18">
                  <c:v>47</c:v>
                </c:pt>
                <c:pt idx="19">
                  <c:v>41</c:v>
                </c:pt>
                <c:pt idx="20">
                  <c:v>37</c:v>
                </c:pt>
                <c:pt idx="21">
                  <c:v>35</c:v>
                </c:pt>
                <c:pt idx="22">
                  <c:v>43</c:v>
                </c:pt>
                <c:pt idx="23">
                  <c:v>49</c:v>
                </c:pt>
                <c:pt idx="24">
                  <c:v>57</c:v>
                </c:pt>
                <c:pt idx="25">
                  <c:v>54</c:v>
                </c:pt>
                <c:pt idx="26">
                  <c:v>54</c:v>
                </c:pt>
                <c:pt idx="27">
                  <c:v>55</c:v>
                </c:pt>
                <c:pt idx="28">
                  <c:v>63</c:v>
                </c:pt>
                <c:pt idx="29">
                  <c:v>62</c:v>
                </c:pt>
                <c:pt idx="30">
                  <c:v>55</c:v>
                </c:pt>
                <c:pt idx="31">
                  <c:v>58</c:v>
                </c:pt>
                <c:pt idx="32">
                  <c:v>41</c:v>
                </c:pt>
                <c:pt idx="33">
                  <c:v>33</c:v>
                </c:pt>
                <c:pt idx="34">
                  <c:v>41</c:v>
                </c:pt>
                <c:pt idx="35">
                  <c:v>45</c:v>
                </c:pt>
                <c:pt idx="36">
                  <c:v>53</c:v>
                </c:pt>
                <c:pt idx="37">
                  <c:v>52</c:v>
                </c:pt>
                <c:pt idx="38">
                  <c:v>47</c:v>
                </c:pt>
                <c:pt idx="39">
                  <c:v>50</c:v>
                </c:pt>
                <c:pt idx="40">
                  <c:v>32</c:v>
                </c:pt>
                <c:pt idx="41">
                  <c:v>27</c:v>
                </c:pt>
                <c:pt idx="42">
                  <c:v>20</c:v>
                </c:pt>
                <c:pt idx="43">
                  <c:v>2</c:v>
                </c:pt>
                <c:pt idx="44">
                  <c:v>13</c:v>
                </c:pt>
                <c:pt idx="45">
                  <c:v>27</c:v>
                </c:pt>
                <c:pt idx="46">
                  <c:v>43</c:v>
                </c:pt>
                <c:pt idx="47">
                  <c:v>54</c:v>
                </c:pt>
                <c:pt idx="48">
                  <c:v>56</c:v>
                </c:pt>
                <c:pt idx="49">
                  <c:v>63</c:v>
                </c:pt>
                <c:pt idx="50">
                  <c:v>65</c:v>
                </c:pt>
                <c:pt idx="51">
                  <c:v>60</c:v>
                </c:pt>
                <c:pt idx="52">
                  <c:v>47</c:v>
                </c:pt>
                <c:pt idx="53">
                  <c:v>26</c:v>
                </c:pt>
                <c:pt idx="54">
                  <c:v>36</c:v>
                </c:pt>
                <c:pt idx="55">
                  <c:v>-11</c:v>
                </c:pt>
                <c:pt idx="56">
                  <c:v>-11</c:v>
                </c:pt>
                <c:pt idx="57">
                  <c:v>8</c:v>
                </c:pt>
                <c:pt idx="58">
                  <c:v>-5</c:v>
                </c:pt>
                <c:pt idx="59">
                  <c:v>8</c:v>
                </c:pt>
                <c:pt idx="60">
                  <c:v>18</c:v>
                </c:pt>
                <c:pt idx="61">
                  <c:v>30</c:v>
                </c:pt>
                <c:pt idx="62">
                  <c:v>21</c:v>
                </c:pt>
                <c:pt idx="63">
                  <c:v>4</c:v>
                </c:pt>
                <c:pt idx="64">
                  <c:v>-1</c:v>
                </c:pt>
                <c:pt idx="65">
                  <c:v>-15</c:v>
                </c:pt>
                <c:pt idx="66">
                  <c:v>-39</c:v>
                </c:pt>
                <c:pt idx="67">
                  <c:v>-52</c:v>
                </c:pt>
                <c:pt idx="68">
                  <c:v>-62</c:v>
                </c:pt>
                <c:pt idx="69">
                  <c:v>-49</c:v>
                </c:pt>
                <c:pt idx="70">
                  <c:v>-23</c:v>
                </c:pt>
                <c:pt idx="71">
                  <c:v>-2</c:v>
                </c:pt>
                <c:pt idx="72">
                  <c:v>-7</c:v>
                </c:pt>
                <c:pt idx="73">
                  <c:v>13</c:v>
                </c:pt>
                <c:pt idx="74">
                  <c:v>18</c:v>
                </c:pt>
                <c:pt idx="75">
                  <c:v>19</c:v>
                </c:pt>
                <c:pt idx="76">
                  <c:v>22</c:v>
                </c:pt>
                <c:pt idx="77">
                  <c:v>40</c:v>
                </c:pt>
                <c:pt idx="78">
                  <c:v>42</c:v>
                </c:pt>
                <c:pt idx="79">
                  <c:v>41</c:v>
                </c:pt>
                <c:pt idx="80">
                  <c:v>36</c:v>
                </c:pt>
                <c:pt idx="81">
                  <c:v>37</c:v>
                </c:pt>
                <c:pt idx="82">
                  <c:v>40</c:v>
                </c:pt>
                <c:pt idx="83">
                  <c:v>29</c:v>
                </c:pt>
                <c:pt idx="84">
                  <c:v>35</c:v>
                </c:pt>
                <c:pt idx="85">
                  <c:v>41</c:v>
                </c:pt>
                <c:pt idx="86">
                  <c:v>27</c:v>
                </c:pt>
                <c:pt idx="87">
                  <c:v>28</c:v>
                </c:pt>
                <c:pt idx="88">
                  <c:v>30</c:v>
                </c:pt>
                <c:pt idx="89">
                  <c:v>31</c:v>
                </c:pt>
                <c:pt idx="90">
                  <c:v>40</c:v>
                </c:pt>
                <c:pt idx="91">
                  <c:v>48</c:v>
                </c:pt>
                <c:pt idx="92">
                  <c:v>41</c:v>
                </c:pt>
                <c:pt idx="93">
                  <c:v>32</c:v>
                </c:pt>
                <c:pt idx="94">
                  <c:v>36</c:v>
                </c:pt>
                <c:pt idx="95">
                  <c:v>27</c:v>
                </c:pt>
                <c:pt idx="96">
                  <c:v>34</c:v>
                </c:pt>
                <c:pt idx="97">
                  <c:v>36</c:v>
                </c:pt>
                <c:pt idx="98">
                  <c:v>29</c:v>
                </c:pt>
                <c:pt idx="99">
                  <c:v>22</c:v>
                </c:pt>
                <c:pt idx="100">
                  <c:v>-2</c:v>
                </c:pt>
                <c:pt idx="101">
                  <c:v>-24</c:v>
                </c:pt>
                <c:pt idx="102">
                  <c:v>-19</c:v>
                </c:pt>
                <c:pt idx="103">
                  <c:v>-17</c:v>
                </c:pt>
                <c:pt idx="104">
                  <c:v>-24</c:v>
                </c:pt>
                <c:pt idx="105">
                  <c:v>-17</c:v>
                </c:pt>
                <c:pt idx="106">
                  <c:v>-13</c:v>
                </c:pt>
                <c:pt idx="107">
                  <c:v>1</c:v>
                </c:pt>
                <c:pt idx="108">
                  <c:v>15</c:v>
                </c:pt>
                <c:pt idx="109">
                  <c:v>20</c:v>
                </c:pt>
                <c:pt idx="110">
                  <c:v>13</c:v>
                </c:pt>
                <c:pt idx="111">
                  <c:v>14</c:v>
                </c:pt>
                <c:pt idx="112">
                  <c:v>18</c:v>
                </c:pt>
                <c:pt idx="113">
                  <c:v>11</c:v>
                </c:pt>
                <c:pt idx="114">
                  <c:v>10</c:v>
                </c:pt>
                <c:pt idx="115">
                  <c:v>15</c:v>
                </c:pt>
                <c:pt idx="116">
                  <c:v>2</c:v>
                </c:pt>
                <c:pt idx="117">
                  <c:v>7</c:v>
                </c:pt>
                <c:pt idx="118">
                  <c:v>24</c:v>
                </c:pt>
                <c:pt idx="119">
                  <c:v>35</c:v>
                </c:pt>
                <c:pt idx="120">
                  <c:v>45</c:v>
                </c:pt>
                <c:pt idx="121">
                  <c:v>45</c:v>
                </c:pt>
                <c:pt idx="122">
                  <c:v>38</c:v>
                </c:pt>
                <c:pt idx="123">
                  <c:v>45</c:v>
                </c:pt>
                <c:pt idx="124">
                  <c:v>45</c:v>
                </c:pt>
                <c:pt idx="125">
                  <c:v>51</c:v>
                </c:pt>
                <c:pt idx="126">
                  <c:v>50</c:v>
                </c:pt>
                <c:pt idx="127">
                  <c:v>53</c:v>
                </c:pt>
                <c:pt idx="128">
                  <c:v>53</c:v>
                </c:pt>
                <c:pt idx="129">
                  <c:v>49</c:v>
                </c:pt>
                <c:pt idx="130">
                  <c:v>47</c:v>
                </c:pt>
                <c:pt idx="131">
                  <c:v>54</c:v>
                </c:pt>
                <c:pt idx="132">
                  <c:v>55</c:v>
                </c:pt>
                <c:pt idx="133">
                  <c:v>60</c:v>
                </c:pt>
                <c:pt idx="134">
                  <c:v>56</c:v>
                </c:pt>
                <c:pt idx="135">
                  <c:v>64</c:v>
                </c:pt>
                <c:pt idx="136">
                  <c:v>62</c:v>
                </c:pt>
                <c:pt idx="137">
                  <c:v>64</c:v>
                </c:pt>
                <c:pt idx="138">
                  <c:v>59</c:v>
                </c:pt>
                <c:pt idx="139">
                  <c:v>57</c:v>
                </c:pt>
                <c:pt idx="140">
                  <c:v>54</c:v>
                </c:pt>
                <c:pt idx="141">
                  <c:v>59</c:v>
                </c:pt>
                <c:pt idx="142">
                  <c:v>66</c:v>
                </c:pt>
                <c:pt idx="143">
                  <c:v>68</c:v>
                </c:pt>
                <c:pt idx="144">
                  <c:v>67</c:v>
                </c:pt>
                <c:pt idx="145">
                  <c:v>65</c:v>
                </c:pt>
                <c:pt idx="146">
                  <c:v>66</c:v>
                </c:pt>
                <c:pt idx="147">
                  <c:v>67</c:v>
                </c:pt>
                <c:pt idx="148">
                  <c:v>67</c:v>
                </c:pt>
                <c:pt idx="149">
                  <c:v>72</c:v>
                </c:pt>
              </c:numCache>
            </c:numRef>
          </c:val>
          <c:smooth val="1"/>
        </c:ser>
        <c:marker val="1"/>
        <c:axId val="126212736"/>
        <c:axId val="126227200"/>
      </c:lineChart>
      <c:catAx>
        <c:axId val="12621273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26227200"/>
        <c:crossesAt val="0"/>
        <c:auto val="1"/>
        <c:lblAlgn val="ctr"/>
        <c:lblOffset val="100"/>
        <c:tickLblSkip val="1"/>
        <c:tickMarkSkip val="1"/>
      </c:catAx>
      <c:valAx>
        <c:axId val="126227200"/>
        <c:scaling>
          <c:orientation val="minMax"/>
          <c:max val="80"/>
          <c:min val="-80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26212736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>
        <c:manualLayout>
          <c:layoutTarget val="inner"/>
          <c:xMode val="edge"/>
          <c:yMode val="edge"/>
          <c:x val="4.8292490435041684E-2"/>
          <c:y val="8.9949740011632265E-2"/>
          <c:w val="0.88188931790628744"/>
          <c:h val="0.7434107187983493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Fast ränta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Sheet1!$B$3:$EU$3</c:f>
              <c:numCache>
                <c:formatCode>General</c:formatCode>
                <c:ptCount val="150"/>
                <c:pt idx="0">
                  <c:v>25</c:v>
                </c:pt>
                <c:pt idx="1">
                  <c:v>27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27</c:v>
                </c:pt>
                <c:pt idx="6">
                  <c:v>27</c:v>
                </c:pt>
                <c:pt idx="7">
                  <c:v>25</c:v>
                </c:pt>
                <c:pt idx="8">
                  <c:v>26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25</c:v>
                </c:pt>
                <c:pt idx="13">
                  <c:v>24</c:v>
                </c:pt>
                <c:pt idx="14">
                  <c:v>25</c:v>
                </c:pt>
                <c:pt idx="15">
                  <c:v>23</c:v>
                </c:pt>
                <c:pt idx="16">
                  <c:v>21</c:v>
                </c:pt>
                <c:pt idx="17">
                  <c:v>23</c:v>
                </c:pt>
                <c:pt idx="18">
                  <c:v>21</c:v>
                </c:pt>
                <c:pt idx="19">
                  <c:v>25</c:v>
                </c:pt>
                <c:pt idx="20">
                  <c:v>20</c:v>
                </c:pt>
                <c:pt idx="21">
                  <c:v>25</c:v>
                </c:pt>
                <c:pt idx="22">
                  <c:v>24</c:v>
                </c:pt>
                <c:pt idx="23">
                  <c:v>22</c:v>
                </c:pt>
                <c:pt idx="24">
                  <c:v>23</c:v>
                </c:pt>
                <c:pt idx="25">
                  <c:v>22</c:v>
                </c:pt>
                <c:pt idx="26">
                  <c:v>24</c:v>
                </c:pt>
                <c:pt idx="27">
                  <c:v>19</c:v>
                </c:pt>
                <c:pt idx="28">
                  <c:v>23</c:v>
                </c:pt>
                <c:pt idx="29">
                  <c:v>21</c:v>
                </c:pt>
                <c:pt idx="30">
                  <c:v>22</c:v>
                </c:pt>
                <c:pt idx="31">
                  <c:v>25</c:v>
                </c:pt>
                <c:pt idx="32">
                  <c:v>22</c:v>
                </c:pt>
                <c:pt idx="33">
                  <c:v>24</c:v>
                </c:pt>
                <c:pt idx="34">
                  <c:v>22</c:v>
                </c:pt>
                <c:pt idx="35">
                  <c:v>27</c:v>
                </c:pt>
                <c:pt idx="36">
                  <c:v>22</c:v>
                </c:pt>
                <c:pt idx="37">
                  <c:v>22</c:v>
                </c:pt>
                <c:pt idx="38">
                  <c:v>22</c:v>
                </c:pt>
                <c:pt idx="39">
                  <c:v>20</c:v>
                </c:pt>
                <c:pt idx="40">
                  <c:v>24</c:v>
                </c:pt>
                <c:pt idx="41">
                  <c:v>21</c:v>
                </c:pt>
                <c:pt idx="42">
                  <c:v>22</c:v>
                </c:pt>
                <c:pt idx="43">
                  <c:v>22</c:v>
                </c:pt>
                <c:pt idx="44">
                  <c:v>23</c:v>
                </c:pt>
                <c:pt idx="45">
                  <c:v>20</c:v>
                </c:pt>
                <c:pt idx="46">
                  <c:v>22</c:v>
                </c:pt>
                <c:pt idx="47">
                  <c:v>20</c:v>
                </c:pt>
                <c:pt idx="48">
                  <c:v>22</c:v>
                </c:pt>
                <c:pt idx="49">
                  <c:v>24</c:v>
                </c:pt>
                <c:pt idx="50">
                  <c:v>22</c:v>
                </c:pt>
                <c:pt idx="51">
                  <c:v>21</c:v>
                </c:pt>
                <c:pt idx="52">
                  <c:v>24</c:v>
                </c:pt>
                <c:pt idx="53">
                  <c:v>21</c:v>
                </c:pt>
                <c:pt idx="54">
                  <c:v>21</c:v>
                </c:pt>
                <c:pt idx="55">
                  <c:v>22</c:v>
                </c:pt>
                <c:pt idx="56">
                  <c:v>22</c:v>
                </c:pt>
                <c:pt idx="57">
                  <c:v>20</c:v>
                </c:pt>
                <c:pt idx="58">
                  <c:v>22</c:v>
                </c:pt>
                <c:pt idx="59">
                  <c:v>19</c:v>
                </c:pt>
                <c:pt idx="60">
                  <c:v>24</c:v>
                </c:pt>
                <c:pt idx="61">
                  <c:v>19</c:v>
                </c:pt>
                <c:pt idx="62">
                  <c:v>19</c:v>
                </c:pt>
                <c:pt idx="63">
                  <c:v>21</c:v>
                </c:pt>
                <c:pt idx="64">
                  <c:v>21</c:v>
                </c:pt>
                <c:pt idx="65">
                  <c:v>19</c:v>
                </c:pt>
                <c:pt idx="66">
                  <c:v>18</c:v>
                </c:pt>
                <c:pt idx="67">
                  <c:v>23</c:v>
                </c:pt>
                <c:pt idx="68">
                  <c:v>20</c:v>
                </c:pt>
                <c:pt idx="69">
                  <c:v>19</c:v>
                </c:pt>
                <c:pt idx="70">
                  <c:v>18</c:v>
                </c:pt>
                <c:pt idx="71">
                  <c:v>18</c:v>
                </c:pt>
                <c:pt idx="72">
                  <c:v>17</c:v>
                </c:pt>
                <c:pt idx="73">
                  <c:v>16</c:v>
                </c:pt>
                <c:pt idx="74">
                  <c:v>19</c:v>
                </c:pt>
                <c:pt idx="75">
                  <c:v>16</c:v>
                </c:pt>
                <c:pt idx="76">
                  <c:v>17</c:v>
                </c:pt>
                <c:pt idx="77">
                  <c:v>16</c:v>
                </c:pt>
                <c:pt idx="78">
                  <c:v>16</c:v>
                </c:pt>
                <c:pt idx="79">
                  <c:v>16</c:v>
                </c:pt>
                <c:pt idx="80">
                  <c:v>17</c:v>
                </c:pt>
                <c:pt idx="81">
                  <c:v>14</c:v>
                </c:pt>
                <c:pt idx="82">
                  <c:v>15</c:v>
                </c:pt>
                <c:pt idx="83">
                  <c:v>18</c:v>
                </c:pt>
                <c:pt idx="84">
                  <c:v>13</c:v>
                </c:pt>
                <c:pt idx="85">
                  <c:v>12</c:v>
                </c:pt>
                <c:pt idx="86">
                  <c:v>14</c:v>
                </c:pt>
                <c:pt idx="87">
                  <c:v>14</c:v>
                </c:pt>
                <c:pt idx="88">
                  <c:v>14</c:v>
                </c:pt>
                <c:pt idx="89">
                  <c:v>15</c:v>
                </c:pt>
                <c:pt idx="90">
                  <c:v>13</c:v>
                </c:pt>
                <c:pt idx="91">
                  <c:v>15</c:v>
                </c:pt>
                <c:pt idx="92">
                  <c:v>17</c:v>
                </c:pt>
                <c:pt idx="93">
                  <c:v>20</c:v>
                </c:pt>
                <c:pt idx="94">
                  <c:v>18</c:v>
                </c:pt>
                <c:pt idx="95">
                  <c:v>17</c:v>
                </c:pt>
                <c:pt idx="96">
                  <c:v>18</c:v>
                </c:pt>
                <c:pt idx="97">
                  <c:v>19</c:v>
                </c:pt>
                <c:pt idx="98">
                  <c:v>19</c:v>
                </c:pt>
                <c:pt idx="99">
                  <c:v>19</c:v>
                </c:pt>
                <c:pt idx="100">
                  <c:v>19</c:v>
                </c:pt>
                <c:pt idx="101">
                  <c:v>20</c:v>
                </c:pt>
                <c:pt idx="102">
                  <c:v>21</c:v>
                </c:pt>
                <c:pt idx="103">
                  <c:v>19</c:v>
                </c:pt>
                <c:pt idx="104">
                  <c:v>20</c:v>
                </c:pt>
                <c:pt idx="105">
                  <c:v>22</c:v>
                </c:pt>
                <c:pt idx="106">
                  <c:v>20</c:v>
                </c:pt>
                <c:pt idx="107">
                  <c:v>21</c:v>
                </c:pt>
                <c:pt idx="108">
                  <c:v>22</c:v>
                </c:pt>
                <c:pt idx="109">
                  <c:v>22</c:v>
                </c:pt>
                <c:pt idx="110">
                  <c:v>19</c:v>
                </c:pt>
                <c:pt idx="111">
                  <c:v>21</c:v>
                </c:pt>
                <c:pt idx="112">
                  <c:v>21</c:v>
                </c:pt>
                <c:pt idx="113">
                  <c:v>23</c:v>
                </c:pt>
                <c:pt idx="114">
                  <c:v>21</c:v>
                </c:pt>
                <c:pt idx="115">
                  <c:v>23</c:v>
                </c:pt>
                <c:pt idx="116">
                  <c:v>22</c:v>
                </c:pt>
                <c:pt idx="117">
                  <c:v>19</c:v>
                </c:pt>
                <c:pt idx="118">
                  <c:v>20</c:v>
                </c:pt>
                <c:pt idx="119">
                  <c:v>18</c:v>
                </c:pt>
                <c:pt idx="120">
                  <c:v>20</c:v>
                </c:pt>
                <c:pt idx="121">
                  <c:v>21</c:v>
                </c:pt>
                <c:pt idx="122">
                  <c:v>19</c:v>
                </c:pt>
                <c:pt idx="123">
                  <c:v>19</c:v>
                </c:pt>
                <c:pt idx="124">
                  <c:v>19</c:v>
                </c:pt>
                <c:pt idx="125">
                  <c:v>21</c:v>
                </c:pt>
                <c:pt idx="126">
                  <c:v>18</c:v>
                </c:pt>
                <c:pt idx="127">
                  <c:v>20</c:v>
                </c:pt>
                <c:pt idx="128">
                  <c:v>15</c:v>
                </c:pt>
                <c:pt idx="129">
                  <c:v>17</c:v>
                </c:pt>
                <c:pt idx="130">
                  <c:v>16</c:v>
                </c:pt>
                <c:pt idx="131">
                  <c:v>20</c:v>
                </c:pt>
                <c:pt idx="132">
                  <c:v>19</c:v>
                </c:pt>
                <c:pt idx="133">
                  <c:v>20</c:v>
                </c:pt>
                <c:pt idx="134">
                  <c:v>17</c:v>
                </c:pt>
                <c:pt idx="135">
                  <c:v>18</c:v>
                </c:pt>
                <c:pt idx="136">
                  <c:v>16</c:v>
                </c:pt>
                <c:pt idx="137">
                  <c:v>16</c:v>
                </c:pt>
                <c:pt idx="138">
                  <c:v>16</c:v>
                </c:pt>
                <c:pt idx="139">
                  <c:v>18</c:v>
                </c:pt>
                <c:pt idx="140">
                  <c:v>18</c:v>
                </c:pt>
                <c:pt idx="141">
                  <c:v>17</c:v>
                </c:pt>
                <c:pt idx="142">
                  <c:v>17</c:v>
                </c:pt>
                <c:pt idx="143">
                  <c:v>16</c:v>
                </c:pt>
                <c:pt idx="144" formatCode="0">
                  <c:v>14.695675553000001</c:v>
                </c:pt>
                <c:pt idx="145">
                  <c:v>16</c:v>
                </c:pt>
                <c:pt idx="146">
                  <c:v>15</c:v>
                </c:pt>
                <c:pt idx="147">
                  <c:v>16</c:v>
                </c:pt>
                <c:pt idx="148">
                  <c:v>17</c:v>
                </c:pt>
                <c:pt idx="149">
                  <c:v>15</c:v>
                </c:pt>
              </c:numCache>
            </c:numRef>
          </c:val>
        </c:ser>
        <c:ser>
          <c:idx val="24"/>
          <c:order val="1"/>
          <c:tx>
            <c:strRef>
              <c:f>Sheet1!$A$4</c:f>
              <c:strCache>
                <c:ptCount val="1"/>
                <c:pt idx="0">
                  <c:v>Rörlig ränta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Sheet1!$B$4:$EU$4</c:f>
              <c:numCache>
                <c:formatCode>General</c:formatCode>
                <c:ptCount val="150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10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  <c:pt idx="9">
                  <c:v>12</c:v>
                </c:pt>
                <c:pt idx="10">
                  <c:v>14</c:v>
                </c:pt>
                <c:pt idx="11">
                  <c:v>13</c:v>
                </c:pt>
                <c:pt idx="12">
                  <c:v>11</c:v>
                </c:pt>
                <c:pt idx="13">
                  <c:v>13</c:v>
                </c:pt>
                <c:pt idx="14">
                  <c:v>15</c:v>
                </c:pt>
                <c:pt idx="15">
                  <c:v>15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13</c:v>
                </c:pt>
                <c:pt idx="20">
                  <c:v>15</c:v>
                </c:pt>
                <c:pt idx="21">
                  <c:v>15</c:v>
                </c:pt>
                <c:pt idx="22">
                  <c:v>16</c:v>
                </c:pt>
                <c:pt idx="23">
                  <c:v>16</c:v>
                </c:pt>
                <c:pt idx="24">
                  <c:v>13</c:v>
                </c:pt>
                <c:pt idx="25">
                  <c:v>13</c:v>
                </c:pt>
                <c:pt idx="26">
                  <c:v>14</c:v>
                </c:pt>
                <c:pt idx="27">
                  <c:v>14</c:v>
                </c:pt>
                <c:pt idx="28">
                  <c:v>14</c:v>
                </c:pt>
                <c:pt idx="29">
                  <c:v>13</c:v>
                </c:pt>
                <c:pt idx="30">
                  <c:v>16</c:v>
                </c:pt>
                <c:pt idx="31">
                  <c:v>19</c:v>
                </c:pt>
                <c:pt idx="32">
                  <c:v>15</c:v>
                </c:pt>
                <c:pt idx="33">
                  <c:v>16</c:v>
                </c:pt>
                <c:pt idx="34">
                  <c:v>15</c:v>
                </c:pt>
                <c:pt idx="35">
                  <c:v>16</c:v>
                </c:pt>
                <c:pt idx="36">
                  <c:v>14</c:v>
                </c:pt>
                <c:pt idx="37">
                  <c:v>14</c:v>
                </c:pt>
                <c:pt idx="38">
                  <c:v>16</c:v>
                </c:pt>
                <c:pt idx="39">
                  <c:v>15</c:v>
                </c:pt>
                <c:pt idx="40">
                  <c:v>18</c:v>
                </c:pt>
                <c:pt idx="41">
                  <c:v>17</c:v>
                </c:pt>
                <c:pt idx="42">
                  <c:v>15</c:v>
                </c:pt>
                <c:pt idx="43">
                  <c:v>13</c:v>
                </c:pt>
                <c:pt idx="44">
                  <c:v>14</c:v>
                </c:pt>
                <c:pt idx="45">
                  <c:v>16</c:v>
                </c:pt>
                <c:pt idx="46">
                  <c:v>16</c:v>
                </c:pt>
                <c:pt idx="47">
                  <c:v>17</c:v>
                </c:pt>
                <c:pt idx="48">
                  <c:v>17</c:v>
                </c:pt>
                <c:pt idx="49">
                  <c:v>17</c:v>
                </c:pt>
                <c:pt idx="50">
                  <c:v>15</c:v>
                </c:pt>
                <c:pt idx="51">
                  <c:v>16</c:v>
                </c:pt>
                <c:pt idx="52">
                  <c:v>13</c:v>
                </c:pt>
                <c:pt idx="53">
                  <c:v>14</c:v>
                </c:pt>
                <c:pt idx="54">
                  <c:v>16</c:v>
                </c:pt>
                <c:pt idx="55">
                  <c:v>15</c:v>
                </c:pt>
                <c:pt idx="56">
                  <c:v>14</c:v>
                </c:pt>
                <c:pt idx="57">
                  <c:v>17</c:v>
                </c:pt>
                <c:pt idx="58">
                  <c:v>16</c:v>
                </c:pt>
                <c:pt idx="59">
                  <c:v>17</c:v>
                </c:pt>
                <c:pt idx="60">
                  <c:v>16</c:v>
                </c:pt>
                <c:pt idx="61">
                  <c:v>14</c:v>
                </c:pt>
                <c:pt idx="62">
                  <c:v>15</c:v>
                </c:pt>
                <c:pt idx="63">
                  <c:v>14</c:v>
                </c:pt>
                <c:pt idx="64">
                  <c:v>15</c:v>
                </c:pt>
                <c:pt idx="65">
                  <c:v>15</c:v>
                </c:pt>
                <c:pt idx="66">
                  <c:v>17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19</c:v>
                </c:pt>
                <c:pt idx="72">
                  <c:v>17</c:v>
                </c:pt>
                <c:pt idx="73">
                  <c:v>21</c:v>
                </c:pt>
                <c:pt idx="74">
                  <c:v>17</c:v>
                </c:pt>
                <c:pt idx="75">
                  <c:v>21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21</c:v>
                </c:pt>
                <c:pt idx="80">
                  <c:v>24</c:v>
                </c:pt>
                <c:pt idx="81">
                  <c:v>25</c:v>
                </c:pt>
                <c:pt idx="82">
                  <c:v>22</c:v>
                </c:pt>
                <c:pt idx="83">
                  <c:v>22</c:v>
                </c:pt>
                <c:pt idx="84">
                  <c:v>23</c:v>
                </c:pt>
                <c:pt idx="85">
                  <c:v>27</c:v>
                </c:pt>
                <c:pt idx="86">
                  <c:v>20</c:v>
                </c:pt>
                <c:pt idx="87">
                  <c:v>23</c:v>
                </c:pt>
                <c:pt idx="88">
                  <c:v>21</c:v>
                </c:pt>
                <c:pt idx="89">
                  <c:v>24</c:v>
                </c:pt>
                <c:pt idx="90">
                  <c:v>26</c:v>
                </c:pt>
                <c:pt idx="91">
                  <c:v>24</c:v>
                </c:pt>
                <c:pt idx="92">
                  <c:v>18</c:v>
                </c:pt>
                <c:pt idx="93">
                  <c:v>22</c:v>
                </c:pt>
                <c:pt idx="94">
                  <c:v>23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19</c:v>
                </c:pt>
                <c:pt idx="100">
                  <c:v>17</c:v>
                </c:pt>
                <c:pt idx="101">
                  <c:v>18</c:v>
                </c:pt>
                <c:pt idx="102">
                  <c:v>18</c:v>
                </c:pt>
                <c:pt idx="103">
                  <c:v>23</c:v>
                </c:pt>
                <c:pt idx="104">
                  <c:v>22</c:v>
                </c:pt>
                <c:pt idx="105">
                  <c:v>21</c:v>
                </c:pt>
                <c:pt idx="106">
                  <c:v>19</c:v>
                </c:pt>
                <c:pt idx="107">
                  <c:v>19</c:v>
                </c:pt>
                <c:pt idx="108">
                  <c:v>20</c:v>
                </c:pt>
                <c:pt idx="109">
                  <c:v>19</c:v>
                </c:pt>
                <c:pt idx="110">
                  <c:v>19</c:v>
                </c:pt>
                <c:pt idx="111">
                  <c:v>19</c:v>
                </c:pt>
                <c:pt idx="112">
                  <c:v>18</c:v>
                </c:pt>
                <c:pt idx="113">
                  <c:v>18</c:v>
                </c:pt>
                <c:pt idx="114">
                  <c:v>19</c:v>
                </c:pt>
                <c:pt idx="115">
                  <c:v>19</c:v>
                </c:pt>
                <c:pt idx="116">
                  <c:v>20</c:v>
                </c:pt>
                <c:pt idx="117">
                  <c:v>21</c:v>
                </c:pt>
                <c:pt idx="118">
                  <c:v>20</c:v>
                </c:pt>
                <c:pt idx="119">
                  <c:v>17</c:v>
                </c:pt>
                <c:pt idx="120">
                  <c:v>17</c:v>
                </c:pt>
                <c:pt idx="121">
                  <c:v>17</c:v>
                </c:pt>
                <c:pt idx="122">
                  <c:v>20</c:v>
                </c:pt>
                <c:pt idx="123">
                  <c:v>18</c:v>
                </c:pt>
                <c:pt idx="124">
                  <c:v>19</c:v>
                </c:pt>
                <c:pt idx="125">
                  <c:v>20</c:v>
                </c:pt>
                <c:pt idx="126">
                  <c:v>19</c:v>
                </c:pt>
                <c:pt idx="127">
                  <c:v>23</c:v>
                </c:pt>
                <c:pt idx="128">
                  <c:v>20</c:v>
                </c:pt>
                <c:pt idx="129">
                  <c:v>19</c:v>
                </c:pt>
                <c:pt idx="130">
                  <c:v>20</c:v>
                </c:pt>
                <c:pt idx="131">
                  <c:v>23</c:v>
                </c:pt>
                <c:pt idx="132">
                  <c:v>22</c:v>
                </c:pt>
                <c:pt idx="133">
                  <c:v>25</c:v>
                </c:pt>
                <c:pt idx="134">
                  <c:v>25</c:v>
                </c:pt>
                <c:pt idx="135">
                  <c:v>23</c:v>
                </c:pt>
                <c:pt idx="136">
                  <c:v>22</c:v>
                </c:pt>
                <c:pt idx="137">
                  <c:v>24</c:v>
                </c:pt>
                <c:pt idx="138">
                  <c:v>22</c:v>
                </c:pt>
                <c:pt idx="139">
                  <c:v>24</c:v>
                </c:pt>
                <c:pt idx="140">
                  <c:v>22</c:v>
                </c:pt>
                <c:pt idx="141">
                  <c:v>23</c:v>
                </c:pt>
                <c:pt idx="142">
                  <c:v>26</c:v>
                </c:pt>
                <c:pt idx="143">
                  <c:v>27</c:v>
                </c:pt>
                <c:pt idx="144" formatCode="0">
                  <c:v>27.045957304000005</c:v>
                </c:pt>
                <c:pt idx="145">
                  <c:v>27</c:v>
                </c:pt>
                <c:pt idx="146">
                  <c:v>28</c:v>
                </c:pt>
                <c:pt idx="147">
                  <c:v>23</c:v>
                </c:pt>
                <c:pt idx="148">
                  <c:v>24</c:v>
                </c:pt>
                <c:pt idx="149">
                  <c:v>29</c:v>
                </c:pt>
              </c:numCache>
            </c:numRef>
          </c:val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Kombination av fast och rörlig</c:v>
                </c:pt>
              </c:strCache>
            </c:strRef>
          </c:tx>
          <c:spPr>
            <a:ln w="44450">
              <a:solidFill>
                <a:srgbClr val="007033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Sheet1!$B$5:$EU$5</c:f>
              <c:numCache>
                <c:formatCode>General</c:formatCode>
                <c:ptCount val="150"/>
                <c:pt idx="0">
                  <c:v>27</c:v>
                </c:pt>
                <c:pt idx="1">
                  <c:v>21</c:v>
                </c:pt>
                <c:pt idx="2">
                  <c:v>22</c:v>
                </c:pt>
                <c:pt idx="3">
                  <c:v>25</c:v>
                </c:pt>
                <c:pt idx="4">
                  <c:v>24</c:v>
                </c:pt>
                <c:pt idx="5">
                  <c:v>26</c:v>
                </c:pt>
                <c:pt idx="6">
                  <c:v>27</c:v>
                </c:pt>
                <c:pt idx="7">
                  <c:v>24</c:v>
                </c:pt>
                <c:pt idx="8">
                  <c:v>22</c:v>
                </c:pt>
                <c:pt idx="9">
                  <c:v>24</c:v>
                </c:pt>
                <c:pt idx="10">
                  <c:v>25</c:v>
                </c:pt>
                <c:pt idx="11">
                  <c:v>24</c:v>
                </c:pt>
                <c:pt idx="12">
                  <c:v>26</c:v>
                </c:pt>
                <c:pt idx="13">
                  <c:v>26</c:v>
                </c:pt>
                <c:pt idx="14">
                  <c:v>25</c:v>
                </c:pt>
                <c:pt idx="15">
                  <c:v>27</c:v>
                </c:pt>
                <c:pt idx="16">
                  <c:v>25</c:v>
                </c:pt>
                <c:pt idx="17">
                  <c:v>26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26</c:v>
                </c:pt>
                <c:pt idx="22">
                  <c:v>28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27</c:v>
                </c:pt>
                <c:pt idx="27">
                  <c:v>28</c:v>
                </c:pt>
                <c:pt idx="28">
                  <c:v>27</c:v>
                </c:pt>
                <c:pt idx="29">
                  <c:v>26</c:v>
                </c:pt>
                <c:pt idx="30">
                  <c:v>27</c:v>
                </c:pt>
                <c:pt idx="31">
                  <c:v>24</c:v>
                </c:pt>
                <c:pt idx="32">
                  <c:v>28</c:v>
                </c:pt>
                <c:pt idx="33">
                  <c:v>26</c:v>
                </c:pt>
                <c:pt idx="34">
                  <c:v>29</c:v>
                </c:pt>
                <c:pt idx="35">
                  <c:v>26</c:v>
                </c:pt>
                <c:pt idx="36">
                  <c:v>29</c:v>
                </c:pt>
                <c:pt idx="37">
                  <c:v>30</c:v>
                </c:pt>
                <c:pt idx="38">
                  <c:v>28</c:v>
                </c:pt>
                <c:pt idx="39">
                  <c:v>28</c:v>
                </c:pt>
                <c:pt idx="40">
                  <c:v>27</c:v>
                </c:pt>
                <c:pt idx="41">
                  <c:v>26</c:v>
                </c:pt>
                <c:pt idx="42">
                  <c:v>27</c:v>
                </c:pt>
                <c:pt idx="43">
                  <c:v>29</c:v>
                </c:pt>
                <c:pt idx="44">
                  <c:v>27</c:v>
                </c:pt>
                <c:pt idx="45">
                  <c:v>31</c:v>
                </c:pt>
                <c:pt idx="46">
                  <c:v>26</c:v>
                </c:pt>
                <c:pt idx="47">
                  <c:v>29</c:v>
                </c:pt>
                <c:pt idx="48">
                  <c:v>28</c:v>
                </c:pt>
                <c:pt idx="49">
                  <c:v>29</c:v>
                </c:pt>
                <c:pt idx="50">
                  <c:v>30</c:v>
                </c:pt>
                <c:pt idx="51">
                  <c:v>31</c:v>
                </c:pt>
                <c:pt idx="52">
                  <c:v>30</c:v>
                </c:pt>
                <c:pt idx="53">
                  <c:v>29</c:v>
                </c:pt>
                <c:pt idx="54">
                  <c:v>27</c:v>
                </c:pt>
                <c:pt idx="55">
                  <c:v>30</c:v>
                </c:pt>
                <c:pt idx="56">
                  <c:v>31</c:v>
                </c:pt>
                <c:pt idx="57">
                  <c:v>32</c:v>
                </c:pt>
                <c:pt idx="58">
                  <c:v>29</c:v>
                </c:pt>
                <c:pt idx="59">
                  <c:v>29</c:v>
                </c:pt>
                <c:pt idx="60">
                  <c:v>29</c:v>
                </c:pt>
                <c:pt idx="61">
                  <c:v>31</c:v>
                </c:pt>
                <c:pt idx="62">
                  <c:v>30</c:v>
                </c:pt>
                <c:pt idx="63">
                  <c:v>28</c:v>
                </c:pt>
                <c:pt idx="64">
                  <c:v>31</c:v>
                </c:pt>
                <c:pt idx="65">
                  <c:v>32</c:v>
                </c:pt>
                <c:pt idx="66">
                  <c:v>30</c:v>
                </c:pt>
                <c:pt idx="67">
                  <c:v>29</c:v>
                </c:pt>
                <c:pt idx="68">
                  <c:v>29</c:v>
                </c:pt>
                <c:pt idx="69">
                  <c:v>28</c:v>
                </c:pt>
                <c:pt idx="70">
                  <c:v>31</c:v>
                </c:pt>
                <c:pt idx="71">
                  <c:v>27</c:v>
                </c:pt>
                <c:pt idx="72">
                  <c:v>33</c:v>
                </c:pt>
                <c:pt idx="73">
                  <c:v>32</c:v>
                </c:pt>
                <c:pt idx="74">
                  <c:v>29</c:v>
                </c:pt>
                <c:pt idx="75">
                  <c:v>29</c:v>
                </c:pt>
                <c:pt idx="76">
                  <c:v>29</c:v>
                </c:pt>
                <c:pt idx="77">
                  <c:v>28</c:v>
                </c:pt>
                <c:pt idx="78">
                  <c:v>29</c:v>
                </c:pt>
                <c:pt idx="79">
                  <c:v>29</c:v>
                </c:pt>
                <c:pt idx="80">
                  <c:v>28</c:v>
                </c:pt>
                <c:pt idx="81">
                  <c:v>32</c:v>
                </c:pt>
                <c:pt idx="82">
                  <c:v>33</c:v>
                </c:pt>
                <c:pt idx="83">
                  <c:v>27</c:v>
                </c:pt>
                <c:pt idx="84">
                  <c:v>31</c:v>
                </c:pt>
                <c:pt idx="85">
                  <c:v>27</c:v>
                </c:pt>
                <c:pt idx="86">
                  <c:v>32</c:v>
                </c:pt>
                <c:pt idx="87">
                  <c:v>31</c:v>
                </c:pt>
                <c:pt idx="88">
                  <c:v>35</c:v>
                </c:pt>
                <c:pt idx="89">
                  <c:v>29</c:v>
                </c:pt>
                <c:pt idx="90">
                  <c:v>29</c:v>
                </c:pt>
                <c:pt idx="91">
                  <c:v>29</c:v>
                </c:pt>
                <c:pt idx="92">
                  <c:v>31</c:v>
                </c:pt>
                <c:pt idx="93">
                  <c:v>25</c:v>
                </c:pt>
                <c:pt idx="94">
                  <c:v>26</c:v>
                </c:pt>
                <c:pt idx="95">
                  <c:v>30</c:v>
                </c:pt>
                <c:pt idx="96">
                  <c:v>26</c:v>
                </c:pt>
                <c:pt idx="97">
                  <c:v>30</c:v>
                </c:pt>
                <c:pt idx="98">
                  <c:v>29</c:v>
                </c:pt>
                <c:pt idx="99">
                  <c:v>27</c:v>
                </c:pt>
                <c:pt idx="100">
                  <c:v>32</c:v>
                </c:pt>
                <c:pt idx="101">
                  <c:v>27</c:v>
                </c:pt>
                <c:pt idx="102">
                  <c:v>26</c:v>
                </c:pt>
                <c:pt idx="103">
                  <c:v>27</c:v>
                </c:pt>
                <c:pt idx="104">
                  <c:v>28</c:v>
                </c:pt>
                <c:pt idx="105">
                  <c:v>29</c:v>
                </c:pt>
                <c:pt idx="106">
                  <c:v>29</c:v>
                </c:pt>
                <c:pt idx="107">
                  <c:v>27</c:v>
                </c:pt>
                <c:pt idx="108">
                  <c:v>30</c:v>
                </c:pt>
                <c:pt idx="109">
                  <c:v>30</c:v>
                </c:pt>
                <c:pt idx="110">
                  <c:v>30</c:v>
                </c:pt>
                <c:pt idx="111">
                  <c:v>34</c:v>
                </c:pt>
                <c:pt idx="112">
                  <c:v>27</c:v>
                </c:pt>
                <c:pt idx="113">
                  <c:v>28</c:v>
                </c:pt>
                <c:pt idx="114">
                  <c:v>27</c:v>
                </c:pt>
                <c:pt idx="115">
                  <c:v>27</c:v>
                </c:pt>
                <c:pt idx="116">
                  <c:v>29</c:v>
                </c:pt>
                <c:pt idx="117">
                  <c:v>28</c:v>
                </c:pt>
                <c:pt idx="118">
                  <c:v>27</c:v>
                </c:pt>
                <c:pt idx="119">
                  <c:v>30</c:v>
                </c:pt>
                <c:pt idx="120">
                  <c:v>29</c:v>
                </c:pt>
                <c:pt idx="121">
                  <c:v>29</c:v>
                </c:pt>
                <c:pt idx="122">
                  <c:v>27</c:v>
                </c:pt>
                <c:pt idx="123">
                  <c:v>32</c:v>
                </c:pt>
                <c:pt idx="124">
                  <c:v>32</c:v>
                </c:pt>
                <c:pt idx="125">
                  <c:v>30</c:v>
                </c:pt>
                <c:pt idx="126">
                  <c:v>31</c:v>
                </c:pt>
                <c:pt idx="127">
                  <c:v>25</c:v>
                </c:pt>
                <c:pt idx="128">
                  <c:v>31</c:v>
                </c:pt>
                <c:pt idx="129">
                  <c:v>29</c:v>
                </c:pt>
                <c:pt idx="130">
                  <c:v>29</c:v>
                </c:pt>
                <c:pt idx="131">
                  <c:v>25</c:v>
                </c:pt>
                <c:pt idx="132">
                  <c:v>28</c:v>
                </c:pt>
                <c:pt idx="133">
                  <c:v>26</c:v>
                </c:pt>
                <c:pt idx="134">
                  <c:v>25</c:v>
                </c:pt>
                <c:pt idx="135">
                  <c:v>25</c:v>
                </c:pt>
                <c:pt idx="136">
                  <c:v>28</c:v>
                </c:pt>
                <c:pt idx="137">
                  <c:v>24</c:v>
                </c:pt>
                <c:pt idx="138">
                  <c:v>30</c:v>
                </c:pt>
                <c:pt idx="139">
                  <c:v>25</c:v>
                </c:pt>
                <c:pt idx="140">
                  <c:v>24</c:v>
                </c:pt>
                <c:pt idx="141">
                  <c:v>27</c:v>
                </c:pt>
                <c:pt idx="142">
                  <c:v>25</c:v>
                </c:pt>
                <c:pt idx="143">
                  <c:v>25</c:v>
                </c:pt>
                <c:pt idx="144" formatCode="0">
                  <c:v>25.242949525999997</c:v>
                </c:pt>
                <c:pt idx="145">
                  <c:v>24</c:v>
                </c:pt>
                <c:pt idx="146">
                  <c:v>24</c:v>
                </c:pt>
                <c:pt idx="147">
                  <c:v>25</c:v>
                </c:pt>
                <c:pt idx="148">
                  <c:v>25</c:v>
                </c:pt>
                <c:pt idx="149">
                  <c:v>27</c:v>
                </c:pt>
              </c:numCache>
            </c:numRef>
          </c:val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Har inga lån</c:v>
                </c:pt>
              </c:strCache>
            </c:strRef>
          </c:tx>
          <c:spPr>
            <a:ln w="44450">
              <a:solidFill>
                <a:schemeClr val="tx1"/>
              </a:solidFill>
            </a:ln>
            <a:effectLst>
              <a:outerShdw blurRad="50800" dist="50800" dir="5400000" algn="ctr" rotWithShape="0">
                <a:srgbClr val="000000">
                  <a:alpha val="40000"/>
                </a:srgb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Sheet1!$B$6:$EU$6</c:f>
              <c:numCache>
                <c:formatCode>General</c:formatCode>
                <c:ptCount val="150"/>
                <c:pt idx="0">
                  <c:v>33</c:v>
                </c:pt>
                <c:pt idx="1">
                  <c:v>35</c:v>
                </c:pt>
                <c:pt idx="2">
                  <c:v>32</c:v>
                </c:pt>
                <c:pt idx="3">
                  <c:v>38</c:v>
                </c:pt>
                <c:pt idx="4">
                  <c:v>35</c:v>
                </c:pt>
                <c:pt idx="5">
                  <c:v>34</c:v>
                </c:pt>
                <c:pt idx="6">
                  <c:v>30</c:v>
                </c:pt>
                <c:pt idx="7">
                  <c:v>37</c:v>
                </c:pt>
                <c:pt idx="8">
                  <c:v>34</c:v>
                </c:pt>
                <c:pt idx="9">
                  <c:v>35</c:v>
                </c:pt>
                <c:pt idx="10">
                  <c:v>35</c:v>
                </c:pt>
                <c:pt idx="11">
                  <c:v>37</c:v>
                </c:pt>
                <c:pt idx="12">
                  <c:v>36</c:v>
                </c:pt>
                <c:pt idx="13">
                  <c:v>34</c:v>
                </c:pt>
                <c:pt idx="14">
                  <c:v>31</c:v>
                </c:pt>
                <c:pt idx="15">
                  <c:v>31</c:v>
                </c:pt>
                <c:pt idx="16">
                  <c:v>36</c:v>
                </c:pt>
                <c:pt idx="17">
                  <c:v>35</c:v>
                </c:pt>
                <c:pt idx="18">
                  <c:v>37</c:v>
                </c:pt>
                <c:pt idx="19">
                  <c:v>33</c:v>
                </c:pt>
                <c:pt idx="20">
                  <c:v>35</c:v>
                </c:pt>
                <c:pt idx="21">
                  <c:v>29</c:v>
                </c:pt>
                <c:pt idx="22">
                  <c:v>28</c:v>
                </c:pt>
                <c:pt idx="23">
                  <c:v>32</c:v>
                </c:pt>
                <c:pt idx="24">
                  <c:v>33</c:v>
                </c:pt>
                <c:pt idx="25">
                  <c:v>32</c:v>
                </c:pt>
                <c:pt idx="26">
                  <c:v>33</c:v>
                </c:pt>
                <c:pt idx="27">
                  <c:v>36</c:v>
                </c:pt>
                <c:pt idx="28">
                  <c:v>33</c:v>
                </c:pt>
                <c:pt idx="29">
                  <c:v>36</c:v>
                </c:pt>
                <c:pt idx="30">
                  <c:v>33</c:v>
                </c:pt>
                <c:pt idx="31">
                  <c:v>30</c:v>
                </c:pt>
                <c:pt idx="32">
                  <c:v>31</c:v>
                </c:pt>
                <c:pt idx="33">
                  <c:v>29</c:v>
                </c:pt>
                <c:pt idx="34">
                  <c:v>32</c:v>
                </c:pt>
                <c:pt idx="35">
                  <c:v>29</c:v>
                </c:pt>
                <c:pt idx="36">
                  <c:v>30</c:v>
                </c:pt>
                <c:pt idx="37">
                  <c:v>31</c:v>
                </c:pt>
                <c:pt idx="38">
                  <c:v>31</c:v>
                </c:pt>
                <c:pt idx="39">
                  <c:v>34</c:v>
                </c:pt>
                <c:pt idx="40">
                  <c:v>27</c:v>
                </c:pt>
                <c:pt idx="41">
                  <c:v>33</c:v>
                </c:pt>
                <c:pt idx="42">
                  <c:v>32</c:v>
                </c:pt>
                <c:pt idx="43">
                  <c:v>32</c:v>
                </c:pt>
                <c:pt idx="44">
                  <c:v>31</c:v>
                </c:pt>
                <c:pt idx="45">
                  <c:v>29</c:v>
                </c:pt>
                <c:pt idx="46">
                  <c:v>30</c:v>
                </c:pt>
                <c:pt idx="47">
                  <c:v>31</c:v>
                </c:pt>
                <c:pt idx="48">
                  <c:v>29</c:v>
                </c:pt>
                <c:pt idx="49">
                  <c:v>27</c:v>
                </c:pt>
                <c:pt idx="50">
                  <c:v>30</c:v>
                </c:pt>
                <c:pt idx="51">
                  <c:v>29</c:v>
                </c:pt>
                <c:pt idx="52">
                  <c:v>30</c:v>
                </c:pt>
                <c:pt idx="53">
                  <c:v>31</c:v>
                </c:pt>
                <c:pt idx="54">
                  <c:v>32</c:v>
                </c:pt>
                <c:pt idx="55">
                  <c:v>29</c:v>
                </c:pt>
                <c:pt idx="56">
                  <c:v>29</c:v>
                </c:pt>
                <c:pt idx="57">
                  <c:v>27</c:v>
                </c:pt>
                <c:pt idx="58">
                  <c:v>30</c:v>
                </c:pt>
                <c:pt idx="59">
                  <c:v>31</c:v>
                </c:pt>
                <c:pt idx="60">
                  <c:v>27</c:v>
                </c:pt>
                <c:pt idx="61">
                  <c:v>32</c:v>
                </c:pt>
                <c:pt idx="62">
                  <c:v>30</c:v>
                </c:pt>
                <c:pt idx="63">
                  <c:v>33</c:v>
                </c:pt>
                <c:pt idx="64">
                  <c:v>29</c:v>
                </c:pt>
                <c:pt idx="65">
                  <c:v>29</c:v>
                </c:pt>
                <c:pt idx="66">
                  <c:v>31</c:v>
                </c:pt>
                <c:pt idx="67">
                  <c:v>30</c:v>
                </c:pt>
                <c:pt idx="68">
                  <c:v>31</c:v>
                </c:pt>
                <c:pt idx="69">
                  <c:v>31</c:v>
                </c:pt>
                <c:pt idx="70">
                  <c:v>27</c:v>
                </c:pt>
                <c:pt idx="71">
                  <c:v>31</c:v>
                </c:pt>
                <c:pt idx="72">
                  <c:v>28</c:v>
                </c:pt>
                <c:pt idx="73">
                  <c:v>29</c:v>
                </c:pt>
                <c:pt idx="74">
                  <c:v>30</c:v>
                </c:pt>
                <c:pt idx="75">
                  <c:v>28</c:v>
                </c:pt>
                <c:pt idx="76">
                  <c:v>28</c:v>
                </c:pt>
                <c:pt idx="77">
                  <c:v>28</c:v>
                </c:pt>
                <c:pt idx="78">
                  <c:v>29</c:v>
                </c:pt>
                <c:pt idx="79">
                  <c:v>32</c:v>
                </c:pt>
                <c:pt idx="80">
                  <c:v>28</c:v>
                </c:pt>
                <c:pt idx="81">
                  <c:v>26</c:v>
                </c:pt>
                <c:pt idx="82">
                  <c:v>26</c:v>
                </c:pt>
                <c:pt idx="83">
                  <c:v>29</c:v>
                </c:pt>
                <c:pt idx="84">
                  <c:v>27</c:v>
                </c:pt>
                <c:pt idx="85">
                  <c:v>29</c:v>
                </c:pt>
                <c:pt idx="86">
                  <c:v>29</c:v>
                </c:pt>
                <c:pt idx="87">
                  <c:v>26</c:v>
                </c:pt>
                <c:pt idx="88">
                  <c:v>26</c:v>
                </c:pt>
                <c:pt idx="89">
                  <c:v>26</c:v>
                </c:pt>
                <c:pt idx="90">
                  <c:v>29</c:v>
                </c:pt>
                <c:pt idx="91">
                  <c:v>26</c:v>
                </c:pt>
                <c:pt idx="92">
                  <c:v>29</c:v>
                </c:pt>
                <c:pt idx="93">
                  <c:v>30</c:v>
                </c:pt>
                <c:pt idx="94">
                  <c:v>29</c:v>
                </c:pt>
                <c:pt idx="95">
                  <c:v>29</c:v>
                </c:pt>
                <c:pt idx="96">
                  <c:v>32</c:v>
                </c:pt>
                <c:pt idx="97">
                  <c:v>28</c:v>
                </c:pt>
                <c:pt idx="98">
                  <c:v>29</c:v>
                </c:pt>
                <c:pt idx="99">
                  <c:v>32</c:v>
                </c:pt>
                <c:pt idx="100">
                  <c:v>28</c:v>
                </c:pt>
                <c:pt idx="101">
                  <c:v>29</c:v>
                </c:pt>
                <c:pt idx="102">
                  <c:v>32</c:v>
                </c:pt>
                <c:pt idx="103">
                  <c:v>28</c:v>
                </c:pt>
                <c:pt idx="104">
                  <c:v>27</c:v>
                </c:pt>
                <c:pt idx="105">
                  <c:v>25</c:v>
                </c:pt>
                <c:pt idx="106">
                  <c:v>27</c:v>
                </c:pt>
                <c:pt idx="107">
                  <c:v>29</c:v>
                </c:pt>
                <c:pt idx="108">
                  <c:v>25</c:v>
                </c:pt>
                <c:pt idx="109">
                  <c:v>26</c:v>
                </c:pt>
                <c:pt idx="110">
                  <c:v>28</c:v>
                </c:pt>
                <c:pt idx="111">
                  <c:v>24</c:v>
                </c:pt>
                <c:pt idx="112">
                  <c:v>31</c:v>
                </c:pt>
                <c:pt idx="113">
                  <c:v>29</c:v>
                </c:pt>
                <c:pt idx="114">
                  <c:v>29</c:v>
                </c:pt>
                <c:pt idx="115">
                  <c:v>28</c:v>
                </c:pt>
                <c:pt idx="116">
                  <c:v>26</c:v>
                </c:pt>
                <c:pt idx="117">
                  <c:v>29</c:v>
                </c:pt>
                <c:pt idx="118">
                  <c:v>30</c:v>
                </c:pt>
                <c:pt idx="119">
                  <c:v>32</c:v>
                </c:pt>
                <c:pt idx="120">
                  <c:v>30</c:v>
                </c:pt>
                <c:pt idx="121">
                  <c:v>28</c:v>
                </c:pt>
                <c:pt idx="122">
                  <c:v>28</c:v>
                </c:pt>
                <c:pt idx="123">
                  <c:v>27</c:v>
                </c:pt>
                <c:pt idx="124">
                  <c:v>25</c:v>
                </c:pt>
                <c:pt idx="125">
                  <c:v>26</c:v>
                </c:pt>
                <c:pt idx="126">
                  <c:v>27</c:v>
                </c:pt>
                <c:pt idx="127">
                  <c:v>28</c:v>
                </c:pt>
                <c:pt idx="128">
                  <c:v>29</c:v>
                </c:pt>
                <c:pt idx="129">
                  <c:v>30</c:v>
                </c:pt>
                <c:pt idx="130">
                  <c:v>32</c:v>
                </c:pt>
                <c:pt idx="131">
                  <c:v>27</c:v>
                </c:pt>
                <c:pt idx="132">
                  <c:v>26</c:v>
                </c:pt>
                <c:pt idx="133">
                  <c:v>24</c:v>
                </c:pt>
                <c:pt idx="134">
                  <c:v>28</c:v>
                </c:pt>
                <c:pt idx="135">
                  <c:v>31</c:v>
                </c:pt>
                <c:pt idx="136">
                  <c:v>29</c:v>
                </c:pt>
                <c:pt idx="137">
                  <c:v>30</c:v>
                </c:pt>
                <c:pt idx="138">
                  <c:v>29</c:v>
                </c:pt>
                <c:pt idx="139">
                  <c:v>28</c:v>
                </c:pt>
                <c:pt idx="140">
                  <c:v>33</c:v>
                </c:pt>
                <c:pt idx="141">
                  <c:v>29</c:v>
                </c:pt>
                <c:pt idx="142">
                  <c:v>30</c:v>
                </c:pt>
                <c:pt idx="143">
                  <c:v>31</c:v>
                </c:pt>
                <c:pt idx="144" formatCode="0">
                  <c:v>29.274648126999999</c:v>
                </c:pt>
                <c:pt idx="145">
                  <c:v>28</c:v>
                </c:pt>
                <c:pt idx="146">
                  <c:v>29</c:v>
                </c:pt>
                <c:pt idx="147">
                  <c:v>31</c:v>
                </c:pt>
                <c:pt idx="148">
                  <c:v>31</c:v>
                </c:pt>
                <c:pt idx="149">
                  <c:v>26</c:v>
                </c:pt>
              </c:numCache>
            </c:numRef>
          </c:val>
        </c:ser>
        <c:ser>
          <c:idx val="3"/>
          <c:order val="4"/>
          <c:tx>
            <c:strRef>
              <c:f>Sheet1!$A$7</c:f>
              <c:strCache>
                <c:ptCount val="1"/>
                <c:pt idx="0">
                  <c:v>Vet ej</c:v>
                </c:pt>
              </c:strCache>
            </c:strRef>
          </c:tx>
          <c:spPr>
            <a:ln w="44450">
              <a:solidFill>
                <a:srgbClr val="FFC000"/>
              </a:solidFill>
            </a:ln>
            <a:effectLst>
              <a:outerShdw blurRad="50800" dist="50800" dir="5400000" algn="ctr" rotWithShape="0">
                <a:srgbClr val="000000">
                  <a:alpha val="40000"/>
                </a:srgb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Sheet1!$B$7:$EU$7</c:f>
              <c:numCache>
                <c:formatCode>General</c:formatCode>
                <c:ptCount val="150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3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5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4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2</c:v>
                </c:pt>
                <c:pt idx="31">
                  <c:v>2</c:v>
                </c:pt>
                <c:pt idx="32">
                  <c:v>4</c:v>
                </c:pt>
                <c:pt idx="33">
                  <c:v>5</c:v>
                </c:pt>
                <c:pt idx="34">
                  <c:v>2</c:v>
                </c:pt>
                <c:pt idx="35">
                  <c:v>3</c:v>
                </c:pt>
                <c:pt idx="36">
                  <c:v>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</c:v>
                </c:pt>
                <c:pt idx="42">
                  <c:v>4</c:v>
                </c:pt>
                <c:pt idx="43">
                  <c:v>4</c:v>
                </c:pt>
                <c:pt idx="44">
                  <c:v>5</c:v>
                </c:pt>
                <c:pt idx="45">
                  <c:v>4</c:v>
                </c:pt>
                <c:pt idx="46">
                  <c:v>5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2</c:v>
                </c:pt>
                <c:pt idx="51">
                  <c:v>3</c:v>
                </c:pt>
                <c:pt idx="52">
                  <c:v>3</c:v>
                </c:pt>
                <c:pt idx="53">
                  <c:v>5</c:v>
                </c:pt>
                <c:pt idx="54">
                  <c:v>4</c:v>
                </c:pt>
                <c:pt idx="55">
                  <c:v>4</c:v>
                </c:pt>
                <c:pt idx="56">
                  <c:v>5</c:v>
                </c:pt>
                <c:pt idx="57">
                  <c:v>2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6</c:v>
                </c:pt>
                <c:pt idx="63">
                  <c:v>4</c:v>
                </c:pt>
                <c:pt idx="64">
                  <c:v>4</c:v>
                </c:pt>
                <c:pt idx="65">
                  <c:v>5</c:v>
                </c:pt>
                <c:pt idx="66">
                  <c:v>4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5</c:v>
                </c:pt>
                <c:pt idx="71">
                  <c:v>4</c:v>
                </c:pt>
                <c:pt idx="72">
                  <c:v>5</c:v>
                </c:pt>
                <c:pt idx="73">
                  <c:v>2</c:v>
                </c:pt>
                <c:pt idx="74">
                  <c:v>5</c:v>
                </c:pt>
                <c:pt idx="75">
                  <c:v>6</c:v>
                </c:pt>
                <c:pt idx="76">
                  <c:v>6</c:v>
                </c:pt>
                <c:pt idx="77">
                  <c:v>5</c:v>
                </c:pt>
                <c:pt idx="78">
                  <c:v>3</c:v>
                </c:pt>
                <c:pt idx="79">
                  <c:v>2</c:v>
                </c:pt>
                <c:pt idx="80">
                  <c:v>2</c:v>
                </c:pt>
                <c:pt idx="81">
                  <c:v>4</c:v>
                </c:pt>
                <c:pt idx="82">
                  <c:v>4</c:v>
                </c:pt>
                <c:pt idx="83">
                  <c:v>5</c:v>
                </c:pt>
                <c:pt idx="84">
                  <c:v>6</c:v>
                </c:pt>
                <c:pt idx="85">
                  <c:v>5</c:v>
                </c:pt>
                <c:pt idx="86">
                  <c:v>4</c:v>
                </c:pt>
                <c:pt idx="87">
                  <c:v>6</c:v>
                </c:pt>
                <c:pt idx="88">
                  <c:v>4</c:v>
                </c:pt>
                <c:pt idx="89">
                  <c:v>6</c:v>
                </c:pt>
                <c:pt idx="90">
                  <c:v>3</c:v>
                </c:pt>
                <c:pt idx="91">
                  <c:v>6</c:v>
                </c:pt>
                <c:pt idx="92">
                  <c:v>4</c:v>
                </c:pt>
                <c:pt idx="93">
                  <c:v>3</c:v>
                </c:pt>
                <c:pt idx="94">
                  <c:v>5</c:v>
                </c:pt>
                <c:pt idx="95">
                  <c:v>4</c:v>
                </c:pt>
                <c:pt idx="96">
                  <c:v>5</c:v>
                </c:pt>
                <c:pt idx="97">
                  <c:v>4</c:v>
                </c:pt>
                <c:pt idx="98">
                  <c:v>4</c:v>
                </c:pt>
                <c:pt idx="99">
                  <c:v>3</c:v>
                </c:pt>
                <c:pt idx="100">
                  <c:v>4</c:v>
                </c:pt>
                <c:pt idx="101">
                  <c:v>5</c:v>
                </c:pt>
                <c:pt idx="102">
                  <c:v>3</c:v>
                </c:pt>
                <c:pt idx="103">
                  <c:v>4</c:v>
                </c:pt>
                <c:pt idx="104">
                  <c:v>4</c:v>
                </c:pt>
                <c:pt idx="105">
                  <c:v>3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3</c:v>
                </c:pt>
                <c:pt idx="110">
                  <c:v>4</c:v>
                </c:pt>
                <c:pt idx="111">
                  <c:v>3</c:v>
                </c:pt>
                <c:pt idx="112">
                  <c:v>3</c:v>
                </c:pt>
                <c:pt idx="113">
                  <c:v>2</c:v>
                </c:pt>
                <c:pt idx="114">
                  <c:v>4</c:v>
                </c:pt>
                <c:pt idx="115">
                  <c:v>3</c:v>
                </c:pt>
                <c:pt idx="116">
                  <c:v>3</c:v>
                </c:pt>
                <c:pt idx="117">
                  <c:v>4</c:v>
                </c:pt>
                <c:pt idx="118">
                  <c:v>4</c:v>
                </c:pt>
                <c:pt idx="119">
                  <c:v>3</c:v>
                </c:pt>
                <c:pt idx="120">
                  <c:v>3</c:v>
                </c:pt>
                <c:pt idx="121">
                  <c:v>4</c:v>
                </c:pt>
                <c:pt idx="122">
                  <c:v>5</c:v>
                </c:pt>
                <c:pt idx="123">
                  <c:v>5</c:v>
                </c:pt>
                <c:pt idx="124">
                  <c:v>4</c:v>
                </c:pt>
                <c:pt idx="125">
                  <c:v>4</c:v>
                </c:pt>
                <c:pt idx="126">
                  <c:v>5</c:v>
                </c:pt>
                <c:pt idx="127">
                  <c:v>5</c:v>
                </c:pt>
                <c:pt idx="128">
                  <c:v>5</c:v>
                </c:pt>
                <c:pt idx="129">
                  <c:v>4</c:v>
                </c:pt>
                <c:pt idx="130">
                  <c:v>4</c:v>
                </c:pt>
                <c:pt idx="131">
                  <c:v>5</c:v>
                </c:pt>
                <c:pt idx="132">
                  <c:v>6</c:v>
                </c:pt>
                <c:pt idx="133">
                  <c:v>5</c:v>
                </c:pt>
                <c:pt idx="134">
                  <c:v>4</c:v>
                </c:pt>
                <c:pt idx="135">
                  <c:v>4</c:v>
                </c:pt>
                <c:pt idx="136">
                  <c:v>5</c:v>
                </c:pt>
                <c:pt idx="137">
                  <c:v>6</c:v>
                </c:pt>
                <c:pt idx="138">
                  <c:v>4</c:v>
                </c:pt>
                <c:pt idx="139">
                  <c:v>4</c:v>
                </c:pt>
                <c:pt idx="140">
                  <c:v>3</c:v>
                </c:pt>
                <c:pt idx="141">
                  <c:v>4</c:v>
                </c:pt>
                <c:pt idx="142">
                  <c:v>3</c:v>
                </c:pt>
                <c:pt idx="143">
                  <c:v>2</c:v>
                </c:pt>
                <c:pt idx="144" formatCode="0">
                  <c:v>3.7407694906</c:v>
                </c:pt>
                <c:pt idx="145">
                  <c:v>5</c:v>
                </c:pt>
                <c:pt idx="146">
                  <c:v>4</c:v>
                </c:pt>
                <c:pt idx="147">
                  <c:v>5</c:v>
                </c:pt>
                <c:pt idx="148">
                  <c:v>3</c:v>
                </c:pt>
                <c:pt idx="149">
                  <c:v>2</c:v>
                </c:pt>
              </c:numCache>
            </c:numRef>
          </c:val>
        </c:ser>
        <c:marker val="1"/>
        <c:axId val="127953152"/>
        <c:axId val="127983616"/>
      </c:lineChart>
      <c:catAx>
        <c:axId val="12795315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27983616"/>
        <c:crossesAt val="0"/>
        <c:auto val="1"/>
        <c:lblAlgn val="ctr"/>
        <c:lblOffset val="100"/>
        <c:tickLblSkip val="1"/>
        <c:tickMarkSkip val="1"/>
      </c:catAx>
      <c:valAx>
        <c:axId val="127983616"/>
        <c:scaling>
          <c:orientation val="minMax"/>
          <c:max val="40"/>
          <c:min val="0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27953152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4.6839862656877757E-2"/>
          <c:y val="0.12201693035434397"/>
          <c:w val="0.88188931790628744"/>
          <c:h val="0.72737715014469162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Tror sig binda räntorna inom tre månader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49"/>
              <c:layout/>
              <c:showVal val="1"/>
            </c:dLbl>
            <c:delete val="1"/>
          </c:dLbls>
          <c:cat>
            <c:multiLvlStrRef>
              <c:f>Sheet1!$B$1:$EU$2</c:f>
              <c:multiLvlStrCache>
                <c:ptCount val="150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49">
                    <c:v>Sept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</c:lvl>
              </c:multiLvlStrCache>
            </c:multiLvlStrRef>
          </c:cat>
          <c:val>
            <c:numRef>
              <c:f>Sheet1!$B$3:$EU$3</c:f>
              <c:numCache>
                <c:formatCode>General</c:formatCode>
                <c:ptCount val="150"/>
                <c:pt idx="0">
                  <c:v>17</c:v>
                </c:pt>
                <c:pt idx="1">
                  <c:v>9</c:v>
                </c:pt>
                <c:pt idx="2">
                  <c:v>9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10</c:v>
                </c:pt>
                <c:pt idx="7">
                  <c:v>6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9</c:v>
                </c:pt>
                <c:pt idx="12">
                  <c:v>12</c:v>
                </c:pt>
                <c:pt idx="13">
                  <c:v>11</c:v>
                </c:pt>
                <c:pt idx="14">
                  <c:v>13</c:v>
                </c:pt>
                <c:pt idx="15">
                  <c:v>10</c:v>
                </c:pt>
                <c:pt idx="16">
                  <c:v>6</c:v>
                </c:pt>
                <c:pt idx="17">
                  <c:v>7</c:v>
                </c:pt>
                <c:pt idx="18">
                  <c:v>10</c:v>
                </c:pt>
                <c:pt idx="19">
                  <c:v>7</c:v>
                </c:pt>
                <c:pt idx="20">
                  <c:v>8</c:v>
                </c:pt>
                <c:pt idx="21">
                  <c:v>12</c:v>
                </c:pt>
                <c:pt idx="22">
                  <c:v>6</c:v>
                </c:pt>
                <c:pt idx="23">
                  <c:v>5</c:v>
                </c:pt>
                <c:pt idx="24">
                  <c:v>7</c:v>
                </c:pt>
                <c:pt idx="25">
                  <c:v>6</c:v>
                </c:pt>
                <c:pt idx="26">
                  <c:v>9</c:v>
                </c:pt>
                <c:pt idx="27">
                  <c:v>13</c:v>
                </c:pt>
                <c:pt idx="28">
                  <c:v>10</c:v>
                </c:pt>
                <c:pt idx="29">
                  <c:v>11</c:v>
                </c:pt>
                <c:pt idx="30">
                  <c:v>9</c:v>
                </c:pt>
                <c:pt idx="31">
                  <c:v>11</c:v>
                </c:pt>
                <c:pt idx="32">
                  <c:v>17</c:v>
                </c:pt>
                <c:pt idx="33">
                  <c:v>19</c:v>
                </c:pt>
                <c:pt idx="34">
                  <c:v>10</c:v>
                </c:pt>
                <c:pt idx="35">
                  <c:v>6</c:v>
                </c:pt>
                <c:pt idx="36">
                  <c:v>8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10</c:v>
                </c:pt>
                <c:pt idx="41">
                  <c:v>11</c:v>
                </c:pt>
                <c:pt idx="42">
                  <c:v>8</c:v>
                </c:pt>
                <c:pt idx="43">
                  <c:v>8</c:v>
                </c:pt>
                <c:pt idx="44">
                  <c:v>7</c:v>
                </c:pt>
                <c:pt idx="45">
                  <c:v>12</c:v>
                </c:pt>
                <c:pt idx="46">
                  <c:v>10</c:v>
                </c:pt>
                <c:pt idx="47">
                  <c:v>6</c:v>
                </c:pt>
                <c:pt idx="48">
                  <c:v>6</c:v>
                </c:pt>
                <c:pt idx="49">
                  <c:v>10</c:v>
                </c:pt>
                <c:pt idx="50">
                  <c:v>6</c:v>
                </c:pt>
                <c:pt idx="51">
                  <c:v>6</c:v>
                </c:pt>
                <c:pt idx="52">
                  <c:v>8</c:v>
                </c:pt>
                <c:pt idx="53">
                  <c:v>10</c:v>
                </c:pt>
                <c:pt idx="54">
                  <c:v>5</c:v>
                </c:pt>
                <c:pt idx="55">
                  <c:v>5</c:v>
                </c:pt>
                <c:pt idx="56">
                  <c:v>6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8</c:v>
                </c:pt>
                <c:pt idx="64">
                  <c:v>5</c:v>
                </c:pt>
                <c:pt idx="65">
                  <c:v>5</c:v>
                </c:pt>
                <c:pt idx="66">
                  <c:v>6</c:v>
                </c:pt>
                <c:pt idx="67">
                  <c:v>5</c:v>
                </c:pt>
                <c:pt idx="68">
                  <c:v>3</c:v>
                </c:pt>
                <c:pt idx="69">
                  <c:v>7</c:v>
                </c:pt>
                <c:pt idx="70">
                  <c:v>9</c:v>
                </c:pt>
                <c:pt idx="71">
                  <c:v>11</c:v>
                </c:pt>
                <c:pt idx="72">
                  <c:v>12</c:v>
                </c:pt>
                <c:pt idx="73">
                  <c:v>9</c:v>
                </c:pt>
                <c:pt idx="74">
                  <c:v>11</c:v>
                </c:pt>
                <c:pt idx="75">
                  <c:v>4</c:v>
                </c:pt>
                <c:pt idx="76">
                  <c:v>8</c:v>
                </c:pt>
                <c:pt idx="77">
                  <c:v>5</c:v>
                </c:pt>
                <c:pt idx="78">
                  <c:v>5</c:v>
                </c:pt>
                <c:pt idx="79">
                  <c:v>7</c:v>
                </c:pt>
                <c:pt idx="80">
                  <c:v>6</c:v>
                </c:pt>
                <c:pt idx="81">
                  <c:v>5</c:v>
                </c:pt>
                <c:pt idx="82">
                  <c:v>7</c:v>
                </c:pt>
                <c:pt idx="83">
                  <c:v>12</c:v>
                </c:pt>
                <c:pt idx="84">
                  <c:v>10</c:v>
                </c:pt>
                <c:pt idx="85">
                  <c:v>11</c:v>
                </c:pt>
                <c:pt idx="86">
                  <c:v>11</c:v>
                </c:pt>
                <c:pt idx="87">
                  <c:v>17</c:v>
                </c:pt>
                <c:pt idx="88">
                  <c:v>14</c:v>
                </c:pt>
                <c:pt idx="89">
                  <c:v>11</c:v>
                </c:pt>
                <c:pt idx="90">
                  <c:v>7</c:v>
                </c:pt>
                <c:pt idx="91">
                  <c:v>9</c:v>
                </c:pt>
                <c:pt idx="92">
                  <c:v>9</c:v>
                </c:pt>
                <c:pt idx="93">
                  <c:v>9</c:v>
                </c:pt>
                <c:pt idx="94">
                  <c:v>8</c:v>
                </c:pt>
                <c:pt idx="95">
                  <c:v>10</c:v>
                </c:pt>
                <c:pt idx="96">
                  <c:v>11</c:v>
                </c:pt>
                <c:pt idx="97">
                  <c:v>5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5</c:v>
                </c:pt>
                <c:pt idx="102">
                  <c:v>9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3</c:v>
                </c:pt>
                <c:pt idx="107">
                  <c:v>6</c:v>
                </c:pt>
                <c:pt idx="108">
                  <c:v>6</c:v>
                </c:pt>
                <c:pt idx="109">
                  <c:v>5</c:v>
                </c:pt>
                <c:pt idx="110">
                  <c:v>6</c:v>
                </c:pt>
                <c:pt idx="111">
                  <c:v>6</c:v>
                </c:pt>
                <c:pt idx="112">
                  <c:v>6</c:v>
                </c:pt>
                <c:pt idx="113">
                  <c:v>4</c:v>
                </c:pt>
                <c:pt idx="114">
                  <c:v>6</c:v>
                </c:pt>
                <c:pt idx="115">
                  <c:v>7</c:v>
                </c:pt>
                <c:pt idx="116">
                  <c:v>4</c:v>
                </c:pt>
                <c:pt idx="117">
                  <c:v>8</c:v>
                </c:pt>
                <c:pt idx="118">
                  <c:v>8</c:v>
                </c:pt>
                <c:pt idx="119">
                  <c:v>7</c:v>
                </c:pt>
                <c:pt idx="120">
                  <c:v>6</c:v>
                </c:pt>
                <c:pt idx="121">
                  <c:v>3</c:v>
                </c:pt>
                <c:pt idx="122">
                  <c:v>3</c:v>
                </c:pt>
                <c:pt idx="123">
                  <c:v>6</c:v>
                </c:pt>
                <c:pt idx="124">
                  <c:v>4</c:v>
                </c:pt>
                <c:pt idx="125">
                  <c:v>7</c:v>
                </c:pt>
                <c:pt idx="126">
                  <c:v>5</c:v>
                </c:pt>
                <c:pt idx="127">
                  <c:v>6</c:v>
                </c:pt>
                <c:pt idx="128">
                  <c:v>6</c:v>
                </c:pt>
                <c:pt idx="129">
                  <c:v>2</c:v>
                </c:pt>
                <c:pt idx="130">
                  <c:v>5</c:v>
                </c:pt>
                <c:pt idx="131">
                  <c:v>4</c:v>
                </c:pt>
                <c:pt idx="132">
                  <c:v>4</c:v>
                </c:pt>
                <c:pt idx="133">
                  <c:v>3</c:v>
                </c:pt>
                <c:pt idx="134">
                  <c:v>4</c:v>
                </c:pt>
                <c:pt idx="135">
                  <c:v>2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7</c:v>
                </c:pt>
                <c:pt idx="140">
                  <c:v>5</c:v>
                </c:pt>
                <c:pt idx="141">
                  <c:v>3</c:v>
                </c:pt>
                <c:pt idx="142">
                  <c:v>7</c:v>
                </c:pt>
                <c:pt idx="143">
                  <c:v>6</c:v>
                </c:pt>
                <c:pt idx="144" formatCode="0">
                  <c:v>6.6448746482999983</c:v>
                </c:pt>
                <c:pt idx="145">
                  <c:v>4</c:v>
                </c:pt>
                <c:pt idx="146">
                  <c:v>5</c:v>
                </c:pt>
                <c:pt idx="147">
                  <c:v>5</c:v>
                </c:pt>
                <c:pt idx="148">
                  <c:v>3</c:v>
                </c:pt>
                <c:pt idx="149">
                  <c:v>6</c:v>
                </c:pt>
              </c:numCache>
            </c:numRef>
          </c:val>
        </c:ser>
        <c:marker val="1"/>
        <c:axId val="130174976"/>
        <c:axId val="130176512"/>
      </c:lineChart>
      <c:catAx>
        <c:axId val="13017497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0176512"/>
        <c:crossesAt val="0"/>
        <c:auto val="1"/>
        <c:lblAlgn val="ctr"/>
        <c:lblOffset val="100"/>
        <c:tickLblSkip val="1"/>
        <c:tickMarkSkip val="1"/>
      </c:catAx>
      <c:valAx>
        <c:axId val="130176512"/>
        <c:scaling>
          <c:orientation val="minMax"/>
          <c:max val="25"/>
          <c:min val="0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0174976"/>
        <c:crosses val="autoZero"/>
        <c:crossBetween val="between"/>
        <c:majorUnit val="5"/>
        <c:minorUnit val="2"/>
      </c:valAx>
      <c:spPr>
        <a:noFill/>
        <a:ln w="22285">
          <a:noFill/>
        </a:ln>
      </c:spPr>
    </c:plotArea>
    <c:legend>
      <c:legendPos val="t"/>
      <c:layout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7.2256769385188699E-2"/>
          <c:y val="0.18080668208442519"/>
          <c:w val="0.87291864494335425"/>
          <c:h val="0.63652026110729676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Hushållens tro om reporäntan om ett år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93"/>
              <c:delete val="1"/>
            </c:dLbl>
            <c:dLbl>
              <c:idx val="94"/>
              <c:delete val="1"/>
            </c:dLbl>
            <c:dLbl>
              <c:idx val="97"/>
              <c:layout/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sv-SE"/>
              </a:p>
            </c:txPr>
            <c:dLblPos val="r"/>
          </c:dLbls>
          <c:cat>
            <c:strRef>
              <c:f>Sheet1!$B$1:$CW$1</c:f>
              <c:strCache>
                <c:ptCount val="98"/>
                <c:pt idx="0">
                  <c:v> Juli 05</c:v>
                </c:pt>
                <c:pt idx="1">
                  <c:v> Sep 05</c:v>
                </c:pt>
                <c:pt idx="2">
                  <c:v> Feb 06</c:v>
                </c:pt>
                <c:pt idx="3">
                  <c:v> Juni 06</c:v>
                </c:pt>
                <c:pt idx="4">
                  <c:v> Juli 07</c:v>
                </c:pt>
                <c:pt idx="5">
                  <c:v> Nov 07</c:v>
                </c:pt>
                <c:pt idx="6">
                  <c:v> Feb 08</c:v>
                </c:pt>
                <c:pt idx="7">
                  <c:v> Mars 08</c:v>
                </c:pt>
                <c:pt idx="8">
                  <c:v> Apr 08</c:v>
                </c:pt>
                <c:pt idx="9">
                  <c:v> Maj 08</c:v>
                </c:pt>
                <c:pt idx="10">
                  <c:v> Juni 08</c:v>
                </c:pt>
                <c:pt idx="11">
                  <c:v> Juli 08</c:v>
                </c:pt>
                <c:pt idx="12">
                  <c:v> Aug 08</c:v>
                </c:pt>
                <c:pt idx="13">
                  <c:v> Sept 08</c:v>
                </c:pt>
                <c:pt idx="14">
                  <c:v> Okt 08</c:v>
                </c:pt>
                <c:pt idx="15">
                  <c:v> Nov 08</c:v>
                </c:pt>
                <c:pt idx="16">
                  <c:v> Dec 08</c:v>
                </c:pt>
                <c:pt idx="17">
                  <c:v> Jan 09</c:v>
                </c:pt>
                <c:pt idx="18">
                  <c:v> Feb 09</c:v>
                </c:pt>
                <c:pt idx="19">
                  <c:v> Mars 09</c:v>
                </c:pt>
                <c:pt idx="20">
                  <c:v> Apr 09</c:v>
                </c:pt>
                <c:pt idx="21">
                  <c:v> Maj 09</c:v>
                </c:pt>
                <c:pt idx="22">
                  <c:v> Juni 09</c:v>
                </c:pt>
                <c:pt idx="23">
                  <c:v> Juli 09</c:v>
                </c:pt>
                <c:pt idx="24">
                  <c:v> Aug 09</c:v>
                </c:pt>
                <c:pt idx="25">
                  <c:v> Sept 09</c:v>
                </c:pt>
                <c:pt idx="26">
                  <c:v> Okt 09</c:v>
                </c:pt>
                <c:pt idx="27">
                  <c:v> Nov 09</c:v>
                </c:pt>
                <c:pt idx="28">
                  <c:v> Dec 09</c:v>
                </c:pt>
                <c:pt idx="29">
                  <c:v> Jan 10</c:v>
                </c:pt>
                <c:pt idx="30">
                  <c:v> Feb 10</c:v>
                </c:pt>
                <c:pt idx="31">
                  <c:v> Mars 10</c:v>
                </c:pt>
                <c:pt idx="32">
                  <c:v> April 10</c:v>
                </c:pt>
                <c:pt idx="33">
                  <c:v> Maj 10</c:v>
                </c:pt>
                <c:pt idx="34">
                  <c:v> Juni 10</c:v>
                </c:pt>
                <c:pt idx="35">
                  <c:v> Juli 10 </c:v>
                </c:pt>
                <c:pt idx="36">
                  <c:v> Aug 10</c:v>
                </c:pt>
                <c:pt idx="37">
                  <c:v> Sept 10</c:v>
                </c:pt>
                <c:pt idx="38">
                  <c:v> Okt 10</c:v>
                </c:pt>
                <c:pt idx="39">
                  <c:v> Nov 10</c:v>
                </c:pt>
                <c:pt idx="40">
                  <c:v> Dec 10</c:v>
                </c:pt>
                <c:pt idx="41">
                  <c:v> Jan 11</c:v>
                </c:pt>
                <c:pt idx="42">
                  <c:v> Feb 11</c:v>
                </c:pt>
                <c:pt idx="43">
                  <c:v> Mars 11</c:v>
                </c:pt>
                <c:pt idx="44">
                  <c:v> April 11</c:v>
                </c:pt>
                <c:pt idx="45">
                  <c:v> Maj 11</c:v>
                </c:pt>
                <c:pt idx="46">
                  <c:v> Juni 11</c:v>
                </c:pt>
                <c:pt idx="47">
                  <c:v> Juli 11</c:v>
                </c:pt>
                <c:pt idx="48">
                  <c:v> Aug 11</c:v>
                </c:pt>
                <c:pt idx="49">
                  <c:v> Sept 11</c:v>
                </c:pt>
                <c:pt idx="50">
                  <c:v> Okt 11</c:v>
                </c:pt>
                <c:pt idx="51">
                  <c:v> Nov 11</c:v>
                </c:pt>
                <c:pt idx="52">
                  <c:v> Dec 11</c:v>
                </c:pt>
                <c:pt idx="53">
                  <c:v> Jan 12</c:v>
                </c:pt>
                <c:pt idx="54">
                  <c:v> Feb 12</c:v>
                </c:pt>
                <c:pt idx="55">
                  <c:v> Mars 12</c:v>
                </c:pt>
                <c:pt idx="56">
                  <c:v> April 12 </c:v>
                </c:pt>
                <c:pt idx="57">
                  <c:v> Maj 12</c:v>
                </c:pt>
                <c:pt idx="58">
                  <c:v> Juni 12</c:v>
                </c:pt>
                <c:pt idx="59">
                  <c:v> Juli 12</c:v>
                </c:pt>
                <c:pt idx="60">
                  <c:v> Aug 12</c:v>
                </c:pt>
                <c:pt idx="61">
                  <c:v> Sept 12</c:v>
                </c:pt>
                <c:pt idx="62">
                  <c:v> Okt 12</c:v>
                </c:pt>
                <c:pt idx="63">
                  <c:v> Nov 12</c:v>
                </c:pt>
                <c:pt idx="64">
                  <c:v> Dec 12</c:v>
                </c:pt>
                <c:pt idx="65">
                  <c:v> Jan 13</c:v>
                </c:pt>
                <c:pt idx="66">
                  <c:v> Feb 13</c:v>
                </c:pt>
                <c:pt idx="67">
                  <c:v> Mars 13 </c:v>
                </c:pt>
                <c:pt idx="68">
                  <c:v> April 13</c:v>
                </c:pt>
                <c:pt idx="69">
                  <c:v> Maj 13</c:v>
                </c:pt>
                <c:pt idx="70">
                  <c:v> Juni 13</c:v>
                </c:pt>
                <c:pt idx="71">
                  <c:v> Juli 13</c:v>
                </c:pt>
                <c:pt idx="72">
                  <c:v> Aug 13</c:v>
                </c:pt>
                <c:pt idx="73">
                  <c:v> Sept 13</c:v>
                </c:pt>
                <c:pt idx="74">
                  <c:v> Okt 13</c:v>
                </c:pt>
                <c:pt idx="75">
                  <c:v> Nov 13</c:v>
                </c:pt>
                <c:pt idx="76">
                  <c:v> Dec 13</c:v>
                </c:pt>
                <c:pt idx="77">
                  <c:v> Jan 14</c:v>
                </c:pt>
                <c:pt idx="78">
                  <c:v> Feb 14</c:v>
                </c:pt>
                <c:pt idx="79">
                  <c:v> Mars 14</c:v>
                </c:pt>
                <c:pt idx="80">
                  <c:v> April 14</c:v>
                </c:pt>
                <c:pt idx="81">
                  <c:v> Maj 14</c:v>
                </c:pt>
                <c:pt idx="82">
                  <c:v> Juni 14</c:v>
                </c:pt>
                <c:pt idx="83">
                  <c:v> Juli 14</c:v>
                </c:pt>
                <c:pt idx="84">
                  <c:v> Aug 14</c:v>
                </c:pt>
                <c:pt idx="85">
                  <c:v> Sept 14</c:v>
                </c:pt>
                <c:pt idx="86">
                  <c:v> Okt 14</c:v>
                </c:pt>
                <c:pt idx="87">
                  <c:v> Nov 14</c:v>
                </c:pt>
                <c:pt idx="88">
                  <c:v> Dec 14</c:v>
                </c:pt>
                <c:pt idx="89">
                  <c:v> Jan 15</c:v>
                </c:pt>
                <c:pt idx="90">
                  <c:v> Feb 15</c:v>
                </c:pt>
                <c:pt idx="91">
                  <c:v> Mars 15</c:v>
                </c:pt>
                <c:pt idx="92">
                  <c:v> April 15</c:v>
                </c:pt>
                <c:pt idx="93">
                  <c:v> Maj 15</c:v>
                </c:pt>
                <c:pt idx="94">
                  <c:v> Juni 15</c:v>
                </c:pt>
                <c:pt idx="95">
                  <c:v> Juli 15</c:v>
                </c:pt>
                <c:pt idx="96">
                  <c:v> Aug 15</c:v>
                </c:pt>
                <c:pt idx="97">
                  <c:v> Sept 15</c:v>
                </c:pt>
              </c:strCache>
            </c:strRef>
          </c:cat>
          <c:val>
            <c:numRef>
              <c:f>Sheet1!$B$2:$CW$2</c:f>
              <c:numCache>
                <c:formatCode>General</c:formatCode>
                <c:ptCount val="100"/>
                <c:pt idx="0">
                  <c:v>2.8499999999999996</c:v>
                </c:pt>
                <c:pt idx="1">
                  <c:v>3.03</c:v>
                </c:pt>
                <c:pt idx="2">
                  <c:v>3.79</c:v>
                </c:pt>
                <c:pt idx="3">
                  <c:v>3.8499999999999996</c:v>
                </c:pt>
                <c:pt idx="4">
                  <c:v>4.18</c:v>
                </c:pt>
                <c:pt idx="5">
                  <c:v>4.6099999999999994</c:v>
                </c:pt>
                <c:pt idx="6">
                  <c:v>4.3099999999999996</c:v>
                </c:pt>
                <c:pt idx="7">
                  <c:v>4.49</c:v>
                </c:pt>
                <c:pt idx="8">
                  <c:v>4.51</c:v>
                </c:pt>
                <c:pt idx="9">
                  <c:v>4.5199999999999996</c:v>
                </c:pt>
                <c:pt idx="10">
                  <c:v>4.58</c:v>
                </c:pt>
                <c:pt idx="11">
                  <c:v>4.71</c:v>
                </c:pt>
                <c:pt idx="12">
                  <c:v>4.91</c:v>
                </c:pt>
                <c:pt idx="13">
                  <c:v>4.71</c:v>
                </c:pt>
                <c:pt idx="14">
                  <c:v>4.6199999999999992</c:v>
                </c:pt>
                <c:pt idx="15">
                  <c:v>3.54</c:v>
                </c:pt>
                <c:pt idx="16">
                  <c:v>3.42</c:v>
                </c:pt>
                <c:pt idx="17">
                  <c:v>2.0499999999999998</c:v>
                </c:pt>
                <c:pt idx="18">
                  <c:v>2.02</c:v>
                </c:pt>
                <c:pt idx="19">
                  <c:v>1.34</c:v>
                </c:pt>
                <c:pt idx="20">
                  <c:v>1.49</c:v>
                </c:pt>
                <c:pt idx="21">
                  <c:v>0.91</c:v>
                </c:pt>
                <c:pt idx="22">
                  <c:v>1.1700000000000002</c:v>
                </c:pt>
                <c:pt idx="23">
                  <c:v>1.04</c:v>
                </c:pt>
                <c:pt idx="24">
                  <c:v>0.82000000000000006</c:v>
                </c:pt>
                <c:pt idx="25">
                  <c:v>0.85000000000000009</c:v>
                </c:pt>
                <c:pt idx="26">
                  <c:v>0.9</c:v>
                </c:pt>
                <c:pt idx="27">
                  <c:v>0.93</c:v>
                </c:pt>
                <c:pt idx="28">
                  <c:v>0.99</c:v>
                </c:pt>
                <c:pt idx="29">
                  <c:v>0.96000000000000008</c:v>
                </c:pt>
                <c:pt idx="30">
                  <c:v>0.92</c:v>
                </c:pt>
                <c:pt idx="31">
                  <c:v>0.88</c:v>
                </c:pt>
                <c:pt idx="32">
                  <c:v>1.03</c:v>
                </c:pt>
                <c:pt idx="33">
                  <c:v>0.97000000000000008</c:v>
                </c:pt>
                <c:pt idx="34">
                  <c:v>1.01</c:v>
                </c:pt>
                <c:pt idx="35">
                  <c:v>0.94000000000000006</c:v>
                </c:pt>
                <c:pt idx="36">
                  <c:v>1.1299999999999997</c:v>
                </c:pt>
                <c:pt idx="37">
                  <c:v>1.1900000000000002</c:v>
                </c:pt>
                <c:pt idx="38">
                  <c:v>1.26</c:v>
                </c:pt>
                <c:pt idx="39">
                  <c:v>1.6300000000000001</c:v>
                </c:pt>
                <c:pt idx="40">
                  <c:v>1.8</c:v>
                </c:pt>
                <c:pt idx="41">
                  <c:v>1.9700000000000002</c:v>
                </c:pt>
                <c:pt idx="42">
                  <c:v>1.9700000000000002</c:v>
                </c:pt>
                <c:pt idx="43">
                  <c:v>2.2400000000000002</c:v>
                </c:pt>
                <c:pt idx="44">
                  <c:v>2.14</c:v>
                </c:pt>
                <c:pt idx="45">
                  <c:v>2.21</c:v>
                </c:pt>
                <c:pt idx="46">
                  <c:v>2.2000000000000002</c:v>
                </c:pt>
                <c:pt idx="47">
                  <c:v>2.19</c:v>
                </c:pt>
                <c:pt idx="48">
                  <c:v>2.79</c:v>
                </c:pt>
                <c:pt idx="49">
                  <c:v>2.4699999999999998</c:v>
                </c:pt>
                <c:pt idx="50">
                  <c:v>2.3899999999999997</c:v>
                </c:pt>
                <c:pt idx="51">
                  <c:v>3.3499999999999996</c:v>
                </c:pt>
                <c:pt idx="52">
                  <c:v>2.25</c:v>
                </c:pt>
                <c:pt idx="53">
                  <c:v>1.78</c:v>
                </c:pt>
                <c:pt idx="54">
                  <c:v>1.78</c:v>
                </c:pt>
                <c:pt idx="55">
                  <c:v>1.54</c:v>
                </c:pt>
                <c:pt idx="56">
                  <c:v>1.57</c:v>
                </c:pt>
                <c:pt idx="57">
                  <c:v>1.6400000000000001</c:v>
                </c:pt>
                <c:pt idx="58">
                  <c:v>1.6300000000000001</c:v>
                </c:pt>
                <c:pt idx="59">
                  <c:v>1.62</c:v>
                </c:pt>
                <c:pt idx="60">
                  <c:v>1.6300000000000001</c:v>
                </c:pt>
                <c:pt idx="61">
                  <c:v>1.53</c:v>
                </c:pt>
                <c:pt idx="62">
                  <c:v>1.3</c:v>
                </c:pt>
                <c:pt idx="63">
                  <c:v>1.31</c:v>
                </c:pt>
                <c:pt idx="64">
                  <c:v>1.34</c:v>
                </c:pt>
                <c:pt idx="65">
                  <c:v>1.07</c:v>
                </c:pt>
                <c:pt idx="66">
                  <c:v>1.24</c:v>
                </c:pt>
                <c:pt idx="67">
                  <c:v>1.29</c:v>
                </c:pt>
                <c:pt idx="68">
                  <c:v>1.3</c:v>
                </c:pt>
                <c:pt idx="69">
                  <c:v>1.21</c:v>
                </c:pt>
                <c:pt idx="70">
                  <c:v>1.1900000000000002</c:v>
                </c:pt>
                <c:pt idx="71">
                  <c:v>1.25</c:v>
                </c:pt>
                <c:pt idx="72">
                  <c:v>1.25</c:v>
                </c:pt>
                <c:pt idx="73">
                  <c:v>1.35</c:v>
                </c:pt>
                <c:pt idx="74">
                  <c:v>1.36</c:v>
                </c:pt>
                <c:pt idx="75">
                  <c:v>1.32</c:v>
                </c:pt>
                <c:pt idx="76">
                  <c:v>1.25</c:v>
                </c:pt>
                <c:pt idx="77">
                  <c:v>0.87000000000000011</c:v>
                </c:pt>
                <c:pt idx="78">
                  <c:v>0.85000000000000009</c:v>
                </c:pt>
                <c:pt idx="79">
                  <c:v>0.88</c:v>
                </c:pt>
                <c:pt idx="80">
                  <c:v>0.89</c:v>
                </c:pt>
                <c:pt idx="81">
                  <c:v>0.82000000000000006</c:v>
                </c:pt>
                <c:pt idx="82">
                  <c:v>0.85000000000000009</c:v>
                </c:pt>
                <c:pt idx="83">
                  <c:v>0.84000000000000008</c:v>
                </c:pt>
                <c:pt idx="84">
                  <c:v>0.45</c:v>
                </c:pt>
                <c:pt idx="85">
                  <c:v>0.41000000000000003</c:v>
                </c:pt>
                <c:pt idx="86">
                  <c:v>0.41000000000000003</c:v>
                </c:pt>
                <c:pt idx="87">
                  <c:v>0.42000000000000004</c:v>
                </c:pt>
                <c:pt idx="88">
                  <c:v>0.52</c:v>
                </c:pt>
                <c:pt idx="89">
                  <c:v>0.47000000000000003</c:v>
                </c:pt>
                <c:pt idx="90">
                  <c:v>0.42000000000000004</c:v>
                </c:pt>
                <c:pt idx="91">
                  <c:v>0.39000000000000007</c:v>
                </c:pt>
                <c:pt idx="92" formatCode="0.00">
                  <c:v>0.27734516940000004</c:v>
                </c:pt>
                <c:pt idx="93">
                  <c:v>0.28000000000000008</c:v>
                </c:pt>
                <c:pt idx="94">
                  <c:v>0.2</c:v>
                </c:pt>
                <c:pt idx="95">
                  <c:v>0.22</c:v>
                </c:pt>
                <c:pt idx="96">
                  <c:v>0.13</c:v>
                </c:pt>
                <c:pt idx="97">
                  <c:v>0.19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Reporäntan vid resp mättillfälle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94"/>
              <c:delete val="1"/>
            </c:dLbl>
            <c:dLbl>
              <c:idx val="97"/>
              <c:layout/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sv-SE"/>
              </a:p>
            </c:txPr>
            <c:dLblPos val="r"/>
          </c:dLbls>
          <c:cat>
            <c:strRef>
              <c:f>Sheet1!$B$1:$CW$1</c:f>
              <c:strCache>
                <c:ptCount val="98"/>
                <c:pt idx="0">
                  <c:v> Juli 05</c:v>
                </c:pt>
                <c:pt idx="1">
                  <c:v> Sep 05</c:v>
                </c:pt>
                <c:pt idx="2">
                  <c:v> Feb 06</c:v>
                </c:pt>
                <c:pt idx="3">
                  <c:v> Juni 06</c:v>
                </c:pt>
                <c:pt idx="4">
                  <c:v> Juli 07</c:v>
                </c:pt>
                <c:pt idx="5">
                  <c:v> Nov 07</c:v>
                </c:pt>
                <c:pt idx="6">
                  <c:v> Feb 08</c:v>
                </c:pt>
                <c:pt idx="7">
                  <c:v> Mars 08</c:v>
                </c:pt>
                <c:pt idx="8">
                  <c:v> Apr 08</c:v>
                </c:pt>
                <c:pt idx="9">
                  <c:v> Maj 08</c:v>
                </c:pt>
                <c:pt idx="10">
                  <c:v> Juni 08</c:v>
                </c:pt>
                <c:pt idx="11">
                  <c:v> Juli 08</c:v>
                </c:pt>
                <c:pt idx="12">
                  <c:v> Aug 08</c:v>
                </c:pt>
                <c:pt idx="13">
                  <c:v> Sept 08</c:v>
                </c:pt>
                <c:pt idx="14">
                  <c:v> Okt 08</c:v>
                </c:pt>
                <c:pt idx="15">
                  <c:v> Nov 08</c:v>
                </c:pt>
                <c:pt idx="16">
                  <c:v> Dec 08</c:v>
                </c:pt>
                <c:pt idx="17">
                  <c:v> Jan 09</c:v>
                </c:pt>
                <c:pt idx="18">
                  <c:v> Feb 09</c:v>
                </c:pt>
                <c:pt idx="19">
                  <c:v> Mars 09</c:v>
                </c:pt>
                <c:pt idx="20">
                  <c:v> Apr 09</c:v>
                </c:pt>
                <c:pt idx="21">
                  <c:v> Maj 09</c:v>
                </c:pt>
                <c:pt idx="22">
                  <c:v> Juni 09</c:v>
                </c:pt>
                <c:pt idx="23">
                  <c:v> Juli 09</c:v>
                </c:pt>
                <c:pt idx="24">
                  <c:v> Aug 09</c:v>
                </c:pt>
                <c:pt idx="25">
                  <c:v> Sept 09</c:v>
                </c:pt>
                <c:pt idx="26">
                  <c:v> Okt 09</c:v>
                </c:pt>
                <c:pt idx="27">
                  <c:v> Nov 09</c:v>
                </c:pt>
                <c:pt idx="28">
                  <c:v> Dec 09</c:v>
                </c:pt>
                <c:pt idx="29">
                  <c:v> Jan 10</c:v>
                </c:pt>
                <c:pt idx="30">
                  <c:v> Feb 10</c:v>
                </c:pt>
                <c:pt idx="31">
                  <c:v> Mars 10</c:v>
                </c:pt>
                <c:pt idx="32">
                  <c:v> April 10</c:v>
                </c:pt>
                <c:pt idx="33">
                  <c:v> Maj 10</c:v>
                </c:pt>
                <c:pt idx="34">
                  <c:v> Juni 10</c:v>
                </c:pt>
                <c:pt idx="35">
                  <c:v> Juli 10 </c:v>
                </c:pt>
                <c:pt idx="36">
                  <c:v> Aug 10</c:v>
                </c:pt>
                <c:pt idx="37">
                  <c:v> Sept 10</c:v>
                </c:pt>
                <c:pt idx="38">
                  <c:v> Okt 10</c:v>
                </c:pt>
                <c:pt idx="39">
                  <c:v> Nov 10</c:v>
                </c:pt>
                <c:pt idx="40">
                  <c:v> Dec 10</c:v>
                </c:pt>
                <c:pt idx="41">
                  <c:v> Jan 11</c:v>
                </c:pt>
                <c:pt idx="42">
                  <c:v> Feb 11</c:v>
                </c:pt>
                <c:pt idx="43">
                  <c:v> Mars 11</c:v>
                </c:pt>
                <c:pt idx="44">
                  <c:v> April 11</c:v>
                </c:pt>
                <c:pt idx="45">
                  <c:v> Maj 11</c:v>
                </c:pt>
                <c:pt idx="46">
                  <c:v> Juni 11</c:v>
                </c:pt>
                <c:pt idx="47">
                  <c:v> Juli 11</c:v>
                </c:pt>
                <c:pt idx="48">
                  <c:v> Aug 11</c:v>
                </c:pt>
                <c:pt idx="49">
                  <c:v> Sept 11</c:v>
                </c:pt>
                <c:pt idx="50">
                  <c:v> Okt 11</c:v>
                </c:pt>
                <c:pt idx="51">
                  <c:v> Nov 11</c:v>
                </c:pt>
                <c:pt idx="52">
                  <c:v> Dec 11</c:v>
                </c:pt>
                <c:pt idx="53">
                  <c:v> Jan 12</c:v>
                </c:pt>
                <c:pt idx="54">
                  <c:v> Feb 12</c:v>
                </c:pt>
                <c:pt idx="55">
                  <c:v> Mars 12</c:v>
                </c:pt>
                <c:pt idx="56">
                  <c:v> April 12 </c:v>
                </c:pt>
                <c:pt idx="57">
                  <c:v> Maj 12</c:v>
                </c:pt>
                <c:pt idx="58">
                  <c:v> Juni 12</c:v>
                </c:pt>
                <c:pt idx="59">
                  <c:v> Juli 12</c:v>
                </c:pt>
                <c:pt idx="60">
                  <c:v> Aug 12</c:v>
                </c:pt>
                <c:pt idx="61">
                  <c:v> Sept 12</c:v>
                </c:pt>
                <c:pt idx="62">
                  <c:v> Okt 12</c:v>
                </c:pt>
                <c:pt idx="63">
                  <c:v> Nov 12</c:v>
                </c:pt>
                <c:pt idx="64">
                  <c:v> Dec 12</c:v>
                </c:pt>
                <c:pt idx="65">
                  <c:v> Jan 13</c:v>
                </c:pt>
                <c:pt idx="66">
                  <c:v> Feb 13</c:v>
                </c:pt>
                <c:pt idx="67">
                  <c:v> Mars 13 </c:v>
                </c:pt>
                <c:pt idx="68">
                  <c:v> April 13</c:v>
                </c:pt>
                <c:pt idx="69">
                  <c:v> Maj 13</c:v>
                </c:pt>
                <c:pt idx="70">
                  <c:v> Juni 13</c:v>
                </c:pt>
                <c:pt idx="71">
                  <c:v> Juli 13</c:v>
                </c:pt>
                <c:pt idx="72">
                  <c:v> Aug 13</c:v>
                </c:pt>
                <c:pt idx="73">
                  <c:v> Sept 13</c:v>
                </c:pt>
                <c:pt idx="74">
                  <c:v> Okt 13</c:v>
                </c:pt>
                <c:pt idx="75">
                  <c:v> Nov 13</c:v>
                </c:pt>
                <c:pt idx="76">
                  <c:v> Dec 13</c:v>
                </c:pt>
                <c:pt idx="77">
                  <c:v> Jan 14</c:v>
                </c:pt>
                <c:pt idx="78">
                  <c:v> Feb 14</c:v>
                </c:pt>
                <c:pt idx="79">
                  <c:v> Mars 14</c:v>
                </c:pt>
                <c:pt idx="80">
                  <c:v> April 14</c:v>
                </c:pt>
                <c:pt idx="81">
                  <c:v> Maj 14</c:v>
                </c:pt>
                <c:pt idx="82">
                  <c:v> Juni 14</c:v>
                </c:pt>
                <c:pt idx="83">
                  <c:v> Juli 14</c:v>
                </c:pt>
                <c:pt idx="84">
                  <c:v> Aug 14</c:v>
                </c:pt>
                <c:pt idx="85">
                  <c:v> Sept 14</c:v>
                </c:pt>
                <c:pt idx="86">
                  <c:v> Okt 14</c:v>
                </c:pt>
                <c:pt idx="87">
                  <c:v> Nov 14</c:v>
                </c:pt>
                <c:pt idx="88">
                  <c:v> Dec 14</c:v>
                </c:pt>
                <c:pt idx="89">
                  <c:v> Jan 15</c:v>
                </c:pt>
                <c:pt idx="90">
                  <c:v> Feb 15</c:v>
                </c:pt>
                <c:pt idx="91">
                  <c:v> Mars 15</c:v>
                </c:pt>
                <c:pt idx="92">
                  <c:v> April 15</c:v>
                </c:pt>
                <c:pt idx="93">
                  <c:v> Maj 15</c:v>
                </c:pt>
                <c:pt idx="94">
                  <c:v> Juni 15</c:v>
                </c:pt>
                <c:pt idx="95">
                  <c:v> Juli 15</c:v>
                </c:pt>
                <c:pt idx="96">
                  <c:v> Aug 15</c:v>
                </c:pt>
                <c:pt idx="97">
                  <c:v> Sept 15</c:v>
                </c:pt>
              </c:strCache>
            </c:strRef>
          </c:cat>
          <c:val>
            <c:numRef>
              <c:f>Sheet1!$B$3:$CW$3</c:f>
              <c:numCache>
                <c:formatCode>General</c:formatCode>
                <c:ptCount val="100"/>
                <c:pt idx="0">
                  <c:v>2.25</c:v>
                </c:pt>
                <c:pt idx="1">
                  <c:v>2.5</c:v>
                </c:pt>
                <c:pt idx="2">
                  <c:v>3</c:v>
                </c:pt>
                <c:pt idx="3">
                  <c:v>3.25</c:v>
                </c:pt>
                <c:pt idx="4">
                  <c:v>3.5</c:v>
                </c:pt>
                <c:pt idx="5">
                  <c:v>4</c:v>
                </c:pt>
                <c:pt idx="6">
                  <c:v>4</c:v>
                </c:pt>
                <c:pt idx="7">
                  <c:v>4.25</c:v>
                </c:pt>
                <c:pt idx="8">
                  <c:v>4.25</c:v>
                </c:pt>
                <c:pt idx="9">
                  <c:v>4.25</c:v>
                </c:pt>
                <c:pt idx="10">
                  <c:v>4.25</c:v>
                </c:pt>
                <c:pt idx="11">
                  <c:v>4.25</c:v>
                </c:pt>
                <c:pt idx="12">
                  <c:v>4.5</c:v>
                </c:pt>
                <c:pt idx="13">
                  <c:v>4.5</c:v>
                </c:pt>
                <c:pt idx="14">
                  <c:v>4.75</c:v>
                </c:pt>
                <c:pt idx="15">
                  <c:v>3.75</c:v>
                </c:pt>
                <c:pt idx="16">
                  <c:v>3.75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0.25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0.25</c:v>
                </c:pt>
                <c:pt idx="32">
                  <c:v>0.25</c:v>
                </c:pt>
                <c:pt idx="33">
                  <c:v>0.25</c:v>
                </c:pt>
                <c:pt idx="34">
                  <c:v>0.25</c:v>
                </c:pt>
                <c:pt idx="35">
                  <c:v>0.25</c:v>
                </c:pt>
                <c:pt idx="36">
                  <c:v>0.5</c:v>
                </c:pt>
                <c:pt idx="37">
                  <c:v>0.5</c:v>
                </c:pt>
                <c:pt idx="38">
                  <c:v>0.75000000000000011</c:v>
                </c:pt>
                <c:pt idx="39">
                  <c:v>1</c:v>
                </c:pt>
                <c:pt idx="40">
                  <c:v>1</c:v>
                </c:pt>
                <c:pt idx="41">
                  <c:v>1.25</c:v>
                </c:pt>
                <c:pt idx="42">
                  <c:v>1.25</c:v>
                </c:pt>
                <c:pt idx="43">
                  <c:v>1.5</c:v>
                </c:pt>
                <c:pt idx="44">
                  <c:v>1.5</c:v>
                </c:pt>
                <c:pt idx="45">
                  <c:v>1.75</c:v>
                </c:pt>
                <c:pt idx="46">
                  <c:v>1.75</c:v>
                </c:pt>
                <c:pt idx="47">
                  <c:v>1.75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1.75</c:v>
                </c:pt>
                <c:pt idx="54">
                  <c:v>1.75</c:v>
                </c:pt>
                <c:pt idx="55">
                  <c:v>1.5</c:v>
                </c:pt>
                <c:pt idx="56">
                  <c:v>1.5</c:v>
                </c:pt>
                <c:pt idx="57">
                  <c:v>1.5</c:v>
                </c:pt>
                <c:pt idx="58">
                  <c:v>1.5</c:v>
                </c:pt>
                <c:pt idx="59">
                  <c:v>1.5</c:v>
                </c:pt>
                <c:pt idx="60">
                  <c:v>1.5</c:v>
                </c:pt>
                <c:pt idx="61">
                  <c:v>1.5</c:v>
                </c:pt>
                <c:pt idx="62">
                  <c:v>1.25</c:v>
                </c:pt>
                <c:pt idx="63">
                  <c:v>1.25</c:v>
                </c:pt>
                <c:pt idx="64">
                  <c:v>1.25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0.75000000000000011</c:v>
                </c:pt>
                <c:pt idx="78">
                  <c:v>0.75000000000000011</c:v>
                </c:pt>
                <c:pt idx="79">
                  <c:v>0.75000000000000011</c:v>
                </c:pt>
                <c:pt idx="80">
                  <c:v>0.75000000000000011</c:v>
                </c:pt>
                <c:pt idx="81">
                  <c:v>0.75000000000000011</c:v>
                </c:pt>
                <c:pt idx="82">
                  <c:v>0.75000000000000011</c:v>
                </c:pt>
                <c:pt idx="83">
                  <c:v>0.75000000000000011</c:v>
                </c:pt>
                <c:pt idx="84">
                  <c:v>0.25</c:v>
                </c:pt>
                <c:pt idx="85">
                  <c:v>0.25</c:v>
                </c:pt>
                <c:pt idx="86">
                  <c:v>0.25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-0.1</c:v>
                </c:pt>
                <c:pt idx="92">
                  <c:v>-0.25</c:v>
                </c:pt>
                <c:pt idx="93">
                  <c:v>-0.25</c:v>
                </c:pt>
                <c:pt idx="94">
                  <c:v>-0.25</c:v>
                </c:pt>
                <c:pt idx="95">
                  <c:v>-0.25</c:v>
                </c:pt>
                <c:pt idx="96">
                  <c:v>-0.35000000000000003</c:v>
                </c:pt>
                <c:pt idx="97">
                  <c:v>-0.35000000000000003</c:v>
                </c:pt>
              </c:numCache>
            </c:numRef>
          </c:val>
        </c:ser>
        <c:marker val="1"/>
        <c:axId val="130682240"/>
        <c:axId val="130684032"/>
      </c:lineChart>
      <c:catAx>
        <c:axId val="1306822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0684032"/>
        <c:crossesAt val="0"/>
        <c:auto val="1"/>
        <c:lblAlgn val="ctr"/>
        <c:lblOffset val="100"/>
        <c:tickLblSkip val="1"/>
        <c:tickMarkSkip val="1"/>
      </c:catAx>
      <c:valAx>
        <c:axId val="130684032"/>
        <c:scaling>
          <c:orientation val="minMax"/>
          <c:max val="5"/>
          <c:min val="-1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0682240"/>
        <c:crosses val="autoZero"/>
        <c:crossBetween val="between"/>
        <c:majorUnit val="1"/>
        <c:minorUnit val="0.5"/>
      </c:valAx>
      <c:spPr>
        <a:noFill/>
        <a:ln w="22285">
          <a:noFill/>
        </a:ln>
      </c:spPr>
    </c:plotArea>
    <c:legend>
      <c:legendPos val="t"/>
      <c:layout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>
        <c:manualLayout>
          <c:layoutTarget val="inner"/>
          <c:xMode val="edge"/>
          <c:yMode val="edge"/>
          <c:x val="5.3028716575785777E-2"/>
          <c:y val="0.16031635992113044"/>
          <c:w val="0.91573510393766056"/>
          <c:h val="0.74672271445276805"/>
        </c:manualLayout>
      </c:layout>
      <c:lineChart>
        <c:grouping val="standard"/>
        <c:ser>
          <c:idx val="1"/>
          <c:order val="0"/>
          <c:tx>
            <c:strRef>
              <c:f>Sheet1!$A$14</c:f>
              <c:strCache>
                <c:ptCount val="1"/>
                <c:pt idx="0">
                  <c:v>Riket</c:v>
                </c:pt>
              </c:strCache>
            </c:strRef>
          </c:tx>
          <c:spPr>
            <a:ln w="44450">
              <a:solidFill>
                <a:schemeClr val="tx1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Sheet1!$B$14:$AU$14</c:f>
              <c:numCache>
                <c:formatCode>0</c:formatCode>
                <c:ptCount val="46"/>
                <c:pt idx="1">
                  <c:v>-15</c:v>
                </c:pt>
                <c:pt idx="2">
                  <c:v>-6</c:v>
                </c:pt>
                <c:pt idx="3">
                  <c:v>8</c:v>
                </c:pt>
                <c:pt idx="4">
                  <c:v>17.5</c:v>
                </c:pt>
                <c:pt idx="5">
                  <c:v>16.5</c:v>
                </c:pt>
                <c:pt idx="6">
                  <c:v>13.5</c:v>
                </c:pt>
                <c:pt idx="7">
                  <c:v>16</c:v>
                </c:pt>
                <c:pt idx="8">
                  <c:v>14.5</c:v>
                </c:pt>
                <c:pt idx="9">
                  <c:v>10.5</c:v>
                </c:pt>
                <c:pt idx="10">
                  <c:v>12.5</c:v>
                </c:pt>
                <c:pt idx="11">
                  <c:v>8.5</c:v>
                </c:pt>
                <c:pt idx="12">
                  <c:v>4.5</c:v>
                </c:pt>
                <c:pt idx="13">
                  <c:v>15.5</c:v>
                </c:pt>
                <c:pt idx="14">
                  <c:v>29.5</c:v>
                </c:pt>
                <c:pt idx="15">
                  <c:v>40</c:v>
                </c:pt>
                <c:pt idx="16">
                  <c:v>45</c:v>
                </c:pt>
                <c:pt idx="17">
                  <c:v>41.5</c:v>
                </c:pt>
                <c:pt idx="18">
                  <c:v>41.5</c:v>
                </c:pt>
                <c:pt idx="19">
                  <c:v>45</c:v>
                </c:pt>
                <c:pt idx="20">
                  <c:v>48</c:v>
                </c:pt>
                <c:pt idx="21">
                  <c:v>50.5</c:v>
                </c:pt>
                <c:pt idx="22">
                  <c:v>51.5</c:v>
                </c:pt>
                <c:pt idx="23">
                  <c:v>53</c:v>
                </c:pt>
                <c:pt idx="24">
                  <c:v>51</c:v>
                </c:pt>
                <c:pt idx="25">
                  <c:v>48</c:v>
                </c:pt>
                <c:pt idx="26">
                  <c:v>50.5</c:v>
                </c:pt>
                <c:pt idx="27">
                  <c:v>54.5</c:v>
                </c:pt>
                <c:pt idx="28">
                  <c:v>57.5</c:v>
                </c:pt>
                <c:pt idx="29">
                  <c:v>58</c:v>
                </c:pt>
                <c:pt idx="30">
                  <c:v>60</c:v>
                </c:pt>
                <c:pt idx="31">
                  <c:v>63</c:v>
                </c:pt>
                <c:pt idx="32">
                  <c:v>63</c:v>
                </c:pt>
                <c:pt idx="33">
                  <c:v>61.5</c:v>
                </c:pt>
                <c:pt idx="34">
                  <c:v>58</c:v>
                </c:pt>
                <c:pt idx="35">
                  <c:v>55.5</c:v>
                </c:pt>
                <c:pt idx="36">
                  <c:v>56.5</c:v>
                </c:pt>
                <c:pt idx="37">
                  <c:v>62.5</c:v>
                </c:pt>
                <c:pt idx="38">
                  <c:v>67</c:v>
                </c:pt>
                <c:pt idx="39">
                  <c:v>67.5</c:v>
                </c:pt>
                <c:pt idx="40">
                  <c:v>66</c:v>
                </c:pt>
                <c:pt idx="41">
                  <c:v>65.5</c:v>
                </c:pt>
                <c:pt idx="42">
                  <c:v>66.5</c:v>
                </c:pt>
                <c:pt idx="43">
                  <c:v>67</c:v>
                </c:pt>
                <c:pt idx="44">
                  <c:v>69.5</c:v>
                </c:pt>
              </c:numCache>
            </c:numRef>
          </c:val>
        </c:ser>
        <c:ser>
          <c:idx val="24"/>
          <c:order val="1"/>
          <c:tx>
            <c:strRef>
              <c:f>Sheet1!$A$15</c:f>
              <c:strCache>
                <c:ptCount val="1"/>
                <c:pt idx="0">
                  <c:v>Norrland</c:v>
                </c:pt>
              </c:strCache>
            </c:strRef>
          </c:tx>
          <c:spPr>
            <a:ln w="44450">
              <a:solidFill>
                <a:srgbClr val="007033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Sheet1!$B$15:$AU$15</c:f>
              <c:numCache>
                <c:formatCode>0</c:formatCode>
                <c:ptCount val="46"/>
                <c:pt idx="1">
                  <c:v>-11</c:v>
                </c:pt>
                <c:pt idx="2">
                  <c:v>-2.5</c:v>
                </c:pt>
                <c:pt idx="3">
                  <c:v>2.5</c:v>
                </c:pt>
                <c:pt idx="4">
                  <c:v>3.5</c:v>
                </c:pt>
                <c:pt idx="5">
                  <c:v>6.5</c:v>
                </c:pt>
                <c:pt idx="6">
                  <c:v>20</c:v>
                </c:pt>
                <c:pt idx="7">
                  <c:v>24</c:v>
                </c:pt>
                <c:pt idx="8">
                  <c:v>11</c:v>
                </c:pt>
                <c:pt idx="9">
                  <c:v>2</c:v>
                </c:pt>
                <c:pt idx="10">
                  <c:v>8</c:v>
                </c:pt>
                <c:pt idx="11">
                  <c:v>6.5</c:v>
                </c:pt>
                <c:pt idx="12">
                  <c:v>4</c:v>
                </c:pt>
                <c:pt idx="13">
                  <c:v>15.5</c:v>
                </c:pt>
                <c:pt idx="14">
                  <c:v>32.5</c:v>
                </c:pt>
                <c:pt idx="15">
                  <c:v>40.5</c:v>
                </c:pt>
                <c:pt idx="16">
                  <c:v>40</c:v>
                </c:pt>
                <c:pt idx="17">
                  <c:v>38</c:v>
                </c:pt>
                <c:pt idx="18">
                  <c:v>36.5</c:v>
                </c:pt>
                <c:pt idx="19">
                  <c:v>41.5</c:v>
                </c:pt>
                <c:pt idx="20">
                  <c:v>46</c:v>
                </c:pt>
                <c:pt idx="21">
                  <c:v>47.5</c:v>
                </c:pt>
                <c:pt idx="22">
                  <c:v>46</c:v>
                </c:pt>
                <c:pt idx="23">
                  <c:v>51</c:v>
                </c:pt>
                <c:pt idx="24">
                  <c:v>52.5</c:v>
                </c:pt>
                <c:pt idx="25">
                  <c:v>48</c:v>
                </c:pt>
                <c:pt idx="26">
                  <c:v>46</c:v>
                </c:pt>
                <c:pt idx="27">
                  <c:v>50</c:v>
                </c:pt>
                <c:pt idx="28">
                  <c:v>52</c:v>
                </c:pt>
                <c:pt idx="29">
                  <c:v>55</c:v>
                </c:pt>
                <c:pt idx="30">
                  <c:v>59</c:v>
                </c:pt>
                <c:pt idx="31">
                  <c:v>56.5</c:v>
                </c:pt>
                <c:pt idx="32">
                  <c:v>59.5</c:v>
                </c:pt>
                <c:pt idx="33">
                  <c:v>64</c:v>
                </c:pt>
                <c:pt idx="34">
                  <c:v>61.5</c:v>
                </c:pt>
                <c:pt idx="35">
                  <c:v>52.5</c:v>
                </c:pt>
                <c:pt idx="36">
                  <c:v>49.5</c:v>
                </c:pt>
                <c:pt idx="37">
                  <c:v>56.5</c:v>
                </c:pt>
                <c:pt idx="38">
                  <c:v>59</c:v>
                </c:pt>
                <c:pt idx="39">
                  <c:v>66.5</c:v>
                </c:pt>
                <c:pt idx="40">
                  <c:v>68.5</c:v>
                </c:pt>
                <c:pt idx="41">
                  <c:v>61</c:v>
                </c:pt>
                <c:pt idx="42">
                  <c:v>65</c:v>
                </c:pt>
                <c:pt idx="43">
                  <c:v>68.5</c:v>
                </c:pt>
                <c:pt idx="44">
                  <c:v>71</c:v>
                </c:pt>
              </c:numCache>
            </c:numRef>
          </c:val>
        </c:ser>
        <c:ser>
          <c:idx val="0"/>
          <c:order val="2"/>
          <c:tx>
            <c:strRef>
              <c:f>Sheet1!$A$16</c:f>
              <c:strCache>
                <c:ptCount val="1"/>
                <c:pt idx="0">
                  <c:v>Svealand utom Sthlm</c:v>
                </c:pt>
              </c:strCache>
            </c:strRef>
          </c:tx>
          <c:spPr>
            <a:ln w="44450">
              <a:solidFill>
                <a:srgbClr val="FFBDBD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Sheet1!$B$16:$AU$16</c:f>
              <c:numCache>
                <c:formatCode>0</c:formatCode>
                <c:ptCount val="46"/>
                <c:pt idx="1">
                  <c:v>-12</c:v>
                </c:pt>
                <c:pt idx="2">
                  <c:v>-4</c:v>
                </c:pt>
                <c:pt idx="3">
                  <c:v>11</c:v>
                </c:pt>
                <c:pt idx="4">
                  <c:v>20</c:v>
                </c:pt>
                <c:pt idx="5">
                  <c:v>16</c:v>
                </c:pt>
                <c:pt idx="6">
                  <c:v>12.5</c:v>
                </c:pt>
                <c:pt idx="7">
                  <c:v>15</c:v>
                </c:pt>
                <c:pt idx="8">
                  <c:v>17.5</c:v>
                </c:pt>
                <c:pt idx="9">
                  <c:v>13.5</c:v>
                </c:pt>
                <c:pt idx="10">
                  <c:v>14.5</c:v>
                </c:pt>
                <c:pt idx="11">
                  <c:v>13.5</c:v>
                </c:pt>
                <c:pt idx="12">
                  <c:v>4</c:v>
                </c:pt>
                <c:pt idx="13">
                  <c:v>11</c:v>
                </c:pt>
                <c:pt idx="14">
                  <c:v>26.5</c:v>
                </c:pt>
                <c:pt idx="15">
                  <c:v>36</c:v>
                </c:pt>
                <c:pt idx="16">
                  <c:v>45.5</c:v>
                </c:pt>
                <c:pt idx="17">
                  <c:v>44</c:v>
                </c:pt>
                <c:pt idx="18">
                  <c:v>39</c:v>
                </c:pt>
                <c:pt idx="19">
                  <c:v>39.5</c:v>
                </c:pt>
                <c:pt idx="20">
                  <c:v>48</c:v>
                </c:pt>
                <c:pt idx="21">
                  <c:v>52.5</c:v>
                </c:pt>
                <c:pt idx="22">
                  <c:v>51</c:v>
                </c:pt>
                <c:pt idx="23">
                  <c:v>52.5</c:v>
                </c:pt>
                <c:pt idx="24">
                  <c:v>47.5</c:v>
                </c:pt>
                <c:pt idx="25">
                  <c:v>45</c:v>
                </c:pt>
                <c:pt idx="26">
                  <c:v>49</c:v>
                </c:pt>
                <c:pt idx="27">
                  <c:v>53</c:v>
                </c:pt>
                <c:pt idx="28">
                  <c:v>60.5</c:v>
                </c:pt>
                <c:pt idx="29">
                  <c:v>63</c:v>
                </c:pt>
                <c:pt idx="30">
                  <c:v>61.5</c:v>
                </c:pt>
                <c:pt idx="31">
                  <c:v>66</c:v>
                </c:pt>
                <c:pt idx="32">
                  <c:v>63.5</c:v>
                </c:pt>
                <c:pt idx="33">
                  <c:v>60</c:v>
                </c:pt>
                <c:pt idx="34">
                  <c:v>57.5</c:v>
                </c:pt>
                <c:pt idx="35">
                  <c:v>56</c:v>
                </c:pt>
                <c:pt idx="36">
                  <c:v>56.5</c:v>
                </c:pt>
                <c:pt idx="37">
                  <c:v>63</c:v>
                </c:pt>
                <c:pt idx="38">
                  <c:v>70.5</c:v>
                </c:pt>
                <c:pt idx="39">
                  <c:v>71</c:v>
                </c:pt>
                <c:pt idx="40">
                  <c:v>69.5</c:v>
                </c:pt>
                <c:pt idx="41">
                  <c:v>65.5</c:v>
                </c:pt>
                <c:pt idx="42">
                  <c:v>63.5</c:v>
                </c:pt>
                <c:pt idx="43">
                  <c:v>62</c:v>
                </c:pt>
                <c:pt idx="44">
                  <c:v>71.5</c:v>
                </c:pt>
              </c:numCache>
            </c:numRef>
          </c:val>
        </c:ser>
        <c:ser>
          <c:idx val="2"/>
          <c:order val="3"/>
          <c:tx>
            <c:strRef>
              <c:f>Sheet1!$A$17</c:f>
              <c:strCache>
                <c:ptCount val="1"/>
                <c:pt idx="0">
                  <c:v>Stockholm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Sheet1!$B$17:$AU$17</c:f>
              <c:numCache>
                <c:formatCode>0</c:formatCode>
                <c:ptCount val="46"/>
                <c:pt idx="1">
                  <c:v>-3.5</c:v>
                </c:pt>
                <c:pt idx="2">
                  <c:v>4</c:v>
                </c:pt>
                <c:pt idx="3">
                  <c:v>15.5</c:v>
                </c:pt>
                <c:pt idx="4">
                  <c:v>29</c:v>
                </c:pt>
                <c:pt idx="5">
                  <c:v>30.5</c:v>
                </c:pt>
                <c:pt idx="6">
                  <c:v>25.5</c:v>
                </c:pt>
                <c:pt idx="7">
                  <c:v>29</c:v>
                </c:pt>
                <c:pt idx="8">
                  <c:v>32</c:v>
                </c:pt>
                <c:pt idx="9">
                  <c:v>28.5</c:v>
                </c:pt>
                <c:pt idx="10">
                  <c:v>23</c:v>
                </c:pt>
                <c:pt idx="11">
                  <c:v>18</c:v>
                </c:pt>
                <c:pt idx="12">
                  <c:v>18.5</c:v>
                </c:pt>
                <c:pt idx="13">
                  <c:v>27.5</c:v>
                </c:pt>
                <c:pt idx="14">
                  <c:v>40.5</c:v>
                </c:pt>
                <c:pt idx="15">
                  <c:v>54.5</c:v>
                </c:pt>
                <c:pt idx="16">
                  <c:v>62.5</c:v>
                </c:pt>
                <c:pt idx="17">
                  <c:v>56.5</c:v>
                </c:pt>
                <c:pt idx="18">
                  <c:v>54.5</c:v>
                </c:pt>
                <c:pt idx="19">
                  <c:v>58.5</c:v>
                </c:pt>
                <c:pt idx="20">
                  <c:v>58.5</c:v>
                </c:pt>
                <c:pt idx="21">
                  <c:v>61.5</c:v>
                </c:pt>
                <c:pt idx="22">
                  <c:v>67.5</c:v>
                </c:pt>
                <c:pt idx="23">
                  <c:v>68.5</c:v>
                </c:pt>
                <c:pt idx="24">
                  <c:v>65.5</c:v>
                </c:pt>
                <c:pt idx="25">
                  <c:v>64</c:v>
                </c:pt>
                <c:pt idx="26">
                  <c:v>68.5</c:v>
                </c:pt>
                <c:pt idx="27">
                  <c:v>68.5</c:v>
                </c:pt>
                <c:pt idx="28">
                  <c:v>68.5</c:v>
                </c:pt>
                <c:pt idx="29">
                  <c:v>69</c:v>
                </c:pt>
                <c:pt idx="30">
                  <c:v>70</c:v>
                </c:pt>
                <c:pt idx="31">
                  <c:v>71.5</c:v>
                </c:pt>
                <c:pt idx="32">
                  <c:v>71.5</c:v>
                </c:pt>
                <c:pt idx="33">
                  <c:v>71.5</c:v>
                </c:pt>
                <c:pt idx="34">
                  <c:v>70</c:v>
                </c:pt>
                <c:pt idx="35">
                  <c:v>65.5</c:v>
                </c:pt>
                <c:pt idx="36">
                  <c:v>65.5</c:v>
                </c:pt>
                <c:pt idx="37">
                  <c:v>75.5</c:v>
                </c:pt>
                <c:pt idx="38">
                  <c:v>78.5</c:v>
                </c:pt>
                <c:pt idx="39">
                  <c:v>79</c:v>
                </c:pt>
                <c:pt idx="40">
                  <c:v>74.5</c:v>
                </c:pt>
                <c:pt idx="41">
                  <c:v>72.5</c:v>
                </c:pt>
                <c:pt idx="42">
                  <c:v>72.5</c:v>
                </c:pt>
                <c:pt idx="43">
                  <c:v>72.5</c:v>
                </c:pt>
                <c:pt idx="44">
                  <c:v>75.5</c:v>
                </c:pt>
              </c:numCache>
            </c:numRef>
          </c:val>
        </c:ser>
        <c:ser>
          <c:idx val="3"/>
          <c:order val="4"/>
          <c:tx>
            <c:strRef>
              <c:f>Sheet1!$A$18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Sheet1!$B$18:$AU$18</c:f>
              <c:numCache>
                <c:formatCode>0</c:formatCode>
                <c:ptCount val="46"/>
                <c:pt idx="1">
                  <c:v>-18.5</c:v>
                </c:pt>
                <c:pt idx="2">
                  <c:v>-15</c:v>
                </c:pt>
                <c:pt idx="3">
                  <c:v>8.5</c:v>
                </c:pt>
                <c:pt idx="4">
                  <c:v>15.5</c:v>
                </c:pt>
                <c:pt idx="5">
                  <c:v>14</c:v>
                </c:pt>
                <c:pt idx="6">
                  <c:v>11.5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13.5</c:v>
                </c:pt>
                <c:pt idx="11">
                  <c:v>9.5</c:v>
                </c:pt>
                <c:pt idx="12">
                  <c:v>4</c:v>
                </c:pt>
                <c:pt idx="13">
                  <c:v>18</c:v>
                </c:pt>
                <c:pt idx="14">
                  <c:v>35.5</c:v>
                </c:pt>
                <c:pt idx="15">
                  <c:v>45.5</c:v>
                </c:pt>
                <c:pt idx="16">
                  <c:v>47</c:v>
                </c:pt>
                <c:pt idx="17">
                  <c:v>43</c:v>
                </c:pt>
                <c:pt idx="18">
                  <c:v>43.5</c:v>
                </c:pt>
                <c:pt idx="19">
                  <c:v>50.5</c:v>
                </c:pt>
                <c:pt idx="20">
                  <c:v>52</c:v>
                </c:pt>
                <c:pt idx="21">
                  <c:v>50.5</c:v>
                </c:pt>
                <c:pt idx="22">
                  <c:v>53</c:v>
                </c:pt>
                <c:pt idx="23">
                  <c:v>56.5</c:v>
                </c:pt>
                <c:pt idx="24">
                  <c:v>56.5</c:v>
                </c:pt>
                <c:pt idx="25">
                  <c:v>49</c:v>
                </c:pt>
                <c:pt idx="26">
                  <c:v>49.5</c:v>
                </c:pt>
                <c:pt idx="27">
                  <c:v>53</c:v>
                </c:pt>
                <c:pt idx="28">
                  <c:v>53.5</c:v>
                </c:pt>
                <c:pt idx="29">
                  <c:v>57</c:v>
                </c:pt>
                <c:pt idx="30">
                  <c:v>59</c:v>
                </c:pt>
                <c:pt idx="31">
                  <c:v>62.5</c:v>
                </c:pt>
                <c:pt idx="32">
                  <c:v>67.5</c:v>
                </c:pt>
                <c:pt idx="33">
                  <c:v>63</c:v>
                </c:pt>
                <c:pt idx="34">
                  <c:v>57</c:v>
                </c:pt>
                <c:pt idx="35">
                  <c:v>57.5</c:v>
                </c:pt>
                <c:pt idx="36">
                  <c:v>57.5</c:v>
                </c:pt>
                <c:pt idx="37">
                  <c:v>62</c:v>
                </c:pt>
                <c:pt idx="38">
                  <c:v>66</c:v>
                </c:pt>
                <c:pt idx="39">
                  <c:v>64</c:v>
                </c:pt>
                <c:pt idx="40">
                  <c:v>65</c:v>
                </c:pt>
                <c:pt idx="41">
                  <c:v>64</c:v>
                </c:pt>
                <c:pt idx="42">
                  <c:v>66</c:v>
                </c:pt>
                <c:pt idx="43">
                  <c:v>72</c:v>
                </c:pt>
                <c:pt idx="44">
                  <c:v>71</c:v>
                </c:pt>
              </c:numCache>
            </c:numRef>
          </c:val>
        </c:ser>
        <c:ser>
          <c:idx val="4"/>
          <c:order val="5"/>
          <c:tx>
            <c:strRef>
              <c:f>Sheet1!$A$19</c:f>
              <c:strCache>
                <c:ptCount val="1"/>
                <c:pt idx="0">
                  <c:v>Östra Götaland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Sheet1!$B$19:$AU$19</c:f>
              <c:numCache>
                <c:formatCode>0</c:formatCode>
                <c:ptCount val="46"/>
                <c:pt idx="1">
                  <c:v>-22</c:v>
                </c:pt>
                <c:pt idx="2">
                  <c:v>-2.5</c:v>
                </c:pt>
                <c:pt idx="3">
                  <c:v>4</c:v>
                </c:pt>
                <c:pt idx="4">
                  <c:v>16.5</c:v>
                </c:pt>
                <c:pt idx="5">
                  <c:v>14.5</c:v>
                </c:pt>
                <c:pt idx="6">
                  <c:v>5</c:v>
                </c:pt>
                <c:pt idx="7">
                  <c:v>11.5</c:v>
                </c:pt>
                <c:pt idx="8">
                  <c:v>5.5</c:v>
                </c:pt>
                <c:pt idx="9">
                  <c:v>2</c:v>
                </c:pt>
                <c:pt idx="10">
                  <c:v>5</c:v>
                </c:pt>
                <c:pt idx="11">
                  <c:v>-0.5</c:v>
                </c:pt>
                <c:pt idx="12">
                  <c:v>0.5</c:v>
                </c:pt>
                <c:pt idx="13">
                  <c:v>12</c:v>
                </c:pt>
                <c:pt idx="14">
                  <c:v>25.5</c:v>
                </c:pt>
                <c:pt idx="15">
                  <c:v>37</c:v>
                </c:pt>
                <c:pt idx="16">
                  <c:v>35</c:v>
                </c:pt>
                <c:pt idx="17">
                  <c:v>29.5</c:v>
                </c:pt>
                <c:pt idx="18">
                  <c:v>29.5</c:v>
                </c:pt>
                <c:pt idx="19">
                  <c:v>35.5</c:v>
                </c:pt>
                <c:pt idx="20">
                  <c:v>42.5</c:v>
                </c:pt>
                <c:pt idx="21">
                  <c:v>44.5</c:v>
                </c:pt>
                <c:pt idx="22">
                  <c:v>44</c:v>
                </c:pt>
                <c:pt idx="23">
                  <c:v>44.5</c:v>
                </c:pt>
                <c:pt idx="24">
                  <c:v>50</c:v>
                </c:pt>
                <c:pt idx="25">
                  <c:v>49.5</c:v>
                </c:pt>
                <c:pt idx="26">
                  <c:v>47.5</c:v>
                </c:pt>
                <c:pt idx="27">
                  <c:v>51.5</c:v>
                </c:pt>
                <c:pt idx="28">
                  <c:v>48.5</c:v>
                </c:pt>
                <c:pt idx="29">
                  <c:v>47.5</c:v>
                </c:pt>
                <c:pt idx="30">
                  <c:v>61.5</c:v>
                </c:pt>
                <c:pt idx="31">
                  <c:v>66</c:v>
                </c:pt>
                <c:pt idx="32">
                  <c:v>61</c:v>
                </c:pt>
                <c:pt idx="33">
                  <c:v>56.5</c:v>
                </c:pt>
                <c:pt idx="34">
                  <c:v>52</c:v>
                </c:pt>
                <c:pt idx="35">
                  <c:v>50</c:v>
                </c:pt>
                <c:pt idx="36">
                  <c:v>56.5</c:v>
                </c:pt>
                <c:pt idx="37">
                  <c:v>61.5</c:v>
                </c:pt>
                <c:pt idx="38">
                  <c:v>59</c:v>
                </c:pt>
                <c:pt idx="39">
                  <c:v>59.5</c:v>
                </c:pt>
                <c:pt idx="40">
                  <c:v>64.5</c:v>
                </c:pt>
                <c:pt idx="41">
                  <c:v>64.5</c:v>
                </c:pt>
                <c:pt idx="42">
                  <c:v>64</c:v>
                </c:pt>
                <c:pt idx="43">
                  <c:v>64</c:v>
                </c:pt>
                <c:pt idx="44">
                  <c:v>61.5</c:v>
                </c:pt>
              </c:numCache>
            </c:numRef>
          </c:val>
        </c:ser>
        <c:ser>
          <c:idx val="5"/>
          <c:order val="6"/>
          <c:tx>
            <c:strRef>
              <c:f>Sheet1!$A$20</c:f>
              <c:strCache>
                <c:ptCount val="1"/>
                <c:pt idx="0">
                  <c:v>Skåne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4"/>
              <c:layout/>
              <c:showVal val="1"/>
            </c:dLbl>
            <c:delete val="1"/>
          </c:dLbls>
          <c:cat>
            <c:multiLvlStrRef>
              <c:f>Sheet1!$B$12:$AU$13</c:f>
              <c:multiLvlStrCache>
                <c:ptCount val="45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</c:lvl>
              </c:multiLvlStrCache>
            </c:multiLvlStrRef>
          </c:cat>
          <c:val>
            <c:numRef>
              <c:f>Sheet1!$B$20:$AU$20</c:f>
              <c:numCache>
                <c:formatCode>0</c:formatCode>
                <c:ptCount val="46"/>
                <c:pt idx="1">
                  <c:v>-25</c:v>
                </c:pt>
                <c:pt idx="2">
                  <c:v>-18</c:v>
                </c:pt>
                <c:pt idx="3">
                  <c:v>0</c:v>
                </c:pt>
                <c:pt idx="4">
                  <c:v>9.5</c:v>
                </c:pt>
                <c:pt idx="5">
                  <c:v>3.5</c:v>
                </c:pt>
                <c:pt idx="6">
                  <c:v>-2.5</c:v>
                </c:pt>
                <c:pt idx="7">
                  <c:v>0.5</c:v>
                </c:pt>
                <c:pt idx="8">
                  <c:v>1.5</c:v>
                </c:pt>
                <c:pt idx="9">
                  <c:v>-5</c:v>
                </c:pt>
                <c:pt idx="10">
                  <c:v>1</c:v>
                </c:pt>
                <c:pt idx="11">
                  <c:v>-3.5</c:v>
                </c:pt>
                <c:pt idx="12">
                  <c:v>-12.5</c:v>
                </c:pt>
                <c:pt idx="13">
                  <c:v>0.5</c:v>
                </c:pt>
                <c:pt idx="14">
                  <c:v>7</c:v>
                </c:pt>
                <c:pt idx="15">
                  <c:v>12.5</c:v>
                </c:pt>
                <c:pt idx="16">
                  <c:v>27</c:v>
                </c:pt>
                <c:pt idx="17">
                  <c:v>33</c:v>
                </c:pt>
                <c:pt idx="18">
                  <c:v>30</c:v>
                </c:pt>
                <c:pt idx="19">
                  <c:v>26.5</c:v>
                </c:pt>
                <c:pt idx="20">
                  <c:v>37.5</c:v>
                </c:pt>
                <c:pt idx="21">
                  <c:v>42</c:v>
                </c:pt>
                <c:pt idx="22">
                  <c:v>38</c:v>
                </c:pt>
                <c:pt idx="23">
                  <c:v>36.5</c:v>
                </c:pt>
                <c:pt idx="24">
                  <c:v>39.5</c:v>
                </c:pt>
                <c:pt idx="25">
                  <c:v>37.5</c:v>
                </c:pt>
                <c:pt idx="26">
                  <c:v>34</c:v>
                </c:pt>
                <c:pt idx="27">
                  <c:v>48</c:v>
                </c:pt>
                <c:pt idx="28">
                  <c:v>56</c:v>
                </c:pt>
                <c:pt idx="29">
                  <c:v>45.5</c:v>
                </c:pt>
                <c:pt idx="30">
                  <c:v>42.5</c:v>
                </c:pt>
                <c:pt idx="31">
                  <c:v>50.5</c:v>
                </c:pt>
                <c:pt idx="32">
                  <c:v>46.5</c:v>
                </c:pt>
                <c:pt idx="33">
                  <c:v>46</c:v>
                </c:pt>
                <c:pt idx="34">
                  <c:v>50</c:v>
                </c:pt>
                <c:pt idx="35">
                  <c:v>51</c:v>
                </c:pt>
                <c:pt idx="36">
                  <c:v>48.5</c:v>
                </c:pt>
                <c:pt idx="37">
                  <c:v>45</c:v>
                </c:pt>
                <c:pt idx="38">
                  <c:v>56.5</c:v>
                </c:pt>
                <c:pt idx="39">
                  <c:v>58.5</c:v>
                </c:pt>
                <c:pt idx="40">
                  <c:v>50.5</c:v>
                </c:pt>
                <c:pt idx="41">
                  <c:v>62.5</c:v>
                </c:pt>
                <c:pt idx="42">
                  <c:v>63</c:v>
                </c:pt>
                <c:pt idx="43">
                  <c:v>56.5</c:v>
                </c:pt>
                <c:pt idx="44">
                  <c:v>61</c:v>
                </c:pt>
              </c:numCache>
            </c:numRef>
          </c:val>
        </c:ser>
        <c:marker val="1"/>
        <c:axId val="131959424"/>
        <c:axId val="131977600"/>
      </c:lineChart>
      <c:catAx>
        <c:axId val="1319594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1977600"/>
        <c:crossesAt val="0"/>
        <c:auto val="1"/>
        <c:lblAlgn val="ctr"/>
        <c:lblOffset val="100"/>
        <c:tickLblSkip val="1"/>
        <c:tickMarkSkip val="1"/>
      </c:catAx>
      <c:valAx>
        <c:axId val="131977600"/>
        <c:scaling>
          <c:orientation val="minMax"/>
          <c:max val="80"/>
          <c:min val="-30"/>
        </c:scaling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+mn-lt"/>
                <a:ea typeface="Verdana"/>
                <a:cs typeface="Calibri" pitchFamily="34" charset="0"/>
              </a:defRPr>
            </a:pPr>
            <a:endParaRPr lang="sv-SE"/>
          </a:p>
        </c:txPr>
        <c:crossAx val="131959424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>
        <c:manualLayout>
          <c:xMode val="edge"/>
          <c:yMode val="edge"/>
          <c:x val="0.16114055787454468"/>
          <c:y val="0"/>
          <c:w val="0.6745863373101898"/>
          <c:h val="0.15735335123952823"/>
        </c:manualLayout>
      </c:layout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+mn-lt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88791"/>
          </a:xfrm>
          <a:prstGeom prst="rect">
            <a:avLst/>
          </a:prstGeom>
        </p:spPr>
        <p:txBody>
          <a:bodyPr vert="horz" lIns="90032" tIns="45016" rIns="90032" bIns="450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88791"/>
          </a:xfrm>
          <a:prstGeom prst="rect">
            <a:avLst/>
          </a:prstGeom>
        </p:spPr>
        <p:txBody>
          <a:bodyPr vert="horz" lIns="90032" tIns="45016" rIns="90032" bIns="45016" rtlCol="0"/>
          <a:lstStyle>
            <a:lvl1pPr algn="r">
              <a:defRPr sz="1200"/>
            </a:lvl1pPr>
          </a:lstStyle>
          <a:p>
            <a:fld id="{764BAFCE-E267-4182-AC4E-A3F221C9BB5D}" type="datetimeFigureOut">
              <a:rPr lang="sv-SE" smtClean="0"/>
              <a:pPr/>
              <a:t>2015-09-03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468"/>
            <a:ext cx="2890458" cy="488791"/>
          </a:xfrm>
          <a:prstGeom prst="rect">
            <a:avLst/>
          </a:prstGeom>
        </p:spPr>
        <p:txBody>
          <a:bodyPr vert="horz" lIns="90032" tIns="45016" rIns="90032" bIns="450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73" y="9285468"/>
            <a:ext cx="2890458" cy="488791"/>
          </a:xfrm>
          <a:prstGeom prst="rect">
            <a:avLst/>
          </a:prstGeom>
        </p:spPr>
        <p:txBody>
          <a:bodyPr vert="horz" lIns="90032" tIns="45016" rIns="90032" bIns="45016" rtlCol="0" anchor="b"/>
          <a:lstStyle>
            <a:lvl1pPr algn="r">
              <a:defRPr sz="1200"/>
            </a:lvl1pPr>
          </a:lstStyle>
          <a:p>
            <a:fld id="{24D0829A-C46C-45D6-B204-0F49107FB0A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6" descr="Origina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76225"/>
            <a:ext cx="1584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3B7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3B7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3B7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5F5F5F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i="1">
                <a:solidFill>
                  <a:srgbClr val="333333"/>
                </a:solidFill>
              </a:rPr>
              <a:t> </a:t>
            </a:r>
            <a:br>
              <a:rPr lang="en-US" sz="800" i="1">
                <a:solidFill>
                  <a:srgbClr val="333333"/>
                </a:solidFill>
              </a:rPr>
            </a:br>
            <a:fld id="{B1DD61FD-089C-4DEE-A9BE-4782228CB7A6}" type="datetime6">
              <a:rPr lang="sv-SE" sz="800" i="1">
                <a:solidFill>
                  <a:srgbClr val="33333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september 2015</a:t>
            </a:fld>
            <a:endParaRPr lang="sv-SE" sz="800" i="1">
              <a:solidFill>
                <a:srgbClr val="333333"/>
              </a:solidFill>
            </a:endParaRPr>
          </a:p>
        </p:txBody>
      </p:sp>
      <p:pic>
        <p:nvPicPr>
          <p:cNvPr id="31750" name="Picture 6" descr="Original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288" y="6326188"/>
            <a:ext cx="1584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6" r:id="rId4"/>
    <p:sldLayoutId id="2147483673" r:id="rId5"/>
    <p:sldLayoutId id="2147483672" r:id="rId6"/>
    <p:sldLayoutId id="2147483664" r:id="rId7"/>
    <p:sldLayoutId id="2147483667" r:id="rId8"/>
    <p:sldLayoutId id="2147483665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solidFill>
                  <a:schemeClr val="accent2"/>
                </a:solidFill>
              </a:rPr>
              <a:t>Prisutveckling på villor och bostadsrätter det närmaste året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170080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72032" y="1484783"/>
          <a:ext cx="8236942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>
                <a:solidFill>
                  <a:schemeClr val="accent2"/>
                </a:solidFill>
              </a:rPr>
              <a:t>Boprisindikatorn 2003-2015</a:t>
            </a:r>
            <a:endParaRPr lang="sv-SE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11560" y="1412776"/>
          <a:ext cx="8108418" cy="453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50963" y="823913"/>
            <a:ext cx="697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v-SE" sz="1400" dirty="0"/>
              <a:t>Skillnaden mellan dem som tror att bostadspriserna kommer att öka det närmaste året </a:t>
            </a:r>
          </a:p>
          <a:p>
            <a:pPr algn="ctr"/>
            <a:r>
              <a:rPr lang="sv-SE" sz="1400" dirty="0"/>
              <a:t>jämfört med dem som tror de kommer att minska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solidFill>
                  <a:schemeClr val="accent2"/>
                </a:solidFill>
              </a:rPr>
              <a:t>Typ av lån på sin bostad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3375" y="15001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23528" y="1484783"/>
          <a:ext cx="8742850" cy="489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solidFill>
                  <a:schemeClr val="accent2"/>
                </a:solidFill>
              </a:rPr>
              <a:t>Andel av de som har rörlig ränta som tror de kommer att binda räntorna inom tre månader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3375" y="15001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51520" y="1484783"/>
          <a:ext cx="8814858" cy="493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>
                <a:solidFill>
                  <a:schemeClr val="accent2"/>
                </a:solidFill>
              </a:rPr>
              <a:t>Genomsnittet av hushållens tro om reporäntans nivå om ett år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2132856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95536" y="1484784"/>
          <a:ext cx="8494346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v-SE" sz="2800" dirty="0" smtClean="0">
                <a:solidFill>
                  <a:schemeClr val="accent2"/>
                </a:solidFill>
              </a:rPr>
              <a:t>Boprisindikatorn per region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11560" y="1556792"/>
          <a:ext cx="8108418" cy="453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5877272"/>
            <a:ext cx="5118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>
                <a:latin typeface="Verdana"/>
                <a:ea typeface="Times New Roman"/>
                <a:cs typeface="Arial"/>
              </a:rPr>
              <a:t>Boprisindikator är skillnaden mellan andelen hushåll som tror på</a:t>
            </a:r>
          </a:p>
          <a:p>
            <a:r>
              <a:rPr lang="sv-SE" sz="1000" dirty="0" smtClean="0">
                <a:latin typeface="Verdana"/>
                <a:ea typeface="Times New Roman"/>
                <a:cs typeface="Arial"/>
              </a:rPr>
              <a:t>stigande bostadspriser och andelen som tror på fallande priser. </a:t>
            </a:r>
          </a:p>
          <a:p>
            <a:r>
              <a:rPr lang="sv-SE" sz="1000" dirty="0" smtClean="0">
                <a:latin typeface="Verdana"/>
                <a:ea typeface="Times New Roman"/>
                <a:cs typeface="Arial"/>
              </a:rPr>
              <a:t>Värdena i grafen är det genomsnittliga värdet av de två senaste månaderna.</a:t>
            </a:r>
            <a:endParaRPr lang="sv-SE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8388424" y="247808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(Riket 70)</a:t>
            </a:r>
            <a:endParaRPr lang="sv-SE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Mall Grafer08</vt:lpstr>
      <vt:lpstr>Prisutveckling på villor och bostadsrätter det närmaste året</vt:lpstr>
      <vt:lpstr>Boprisindikatorn 2003-2015</vt:lpstr>
      <vt:lpstr>Typ av lån på sin bostad</vt:lpstr>
      <vt:lpstr>Andel av de som har rörlig ränta som tror de kommer att binda räntorna inom tre månader</vt:lpstr>
      <vt:lpstr>Genomsnittet av hushållens tro om reporäntans nivå om ett år</vt:lpstr>
      <vt:lpstr>Boprisindikatorn per region</vt:lpstr>
    </vt:vector>
  </TitlesOfParts>
  <Company>Kreab Gavin Anderson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Namnet på undersökningen Uppdragsgivarens namn</dc:title>
  <dc:creator>Lisa Forsberg</dc:creator>
  <cp:lastModifiedBy>Per Hörnsten</cp:lastModifiedBy>
  <cp:revision>778</cp:revision>
  <dcterms:created xsi:type="dcterms:W3CDTF">2011-11-22T08:38:54Z</dcterms:created>
  <dcterms:modified xsi:type="dcterms:W3CDTF">2015-09-03T12:21:32Z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